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x="18288000" cy="10287000"/>
  <p:notesSz cx="6858000" cy="9144000"/>
  <p:embeddedFontLst>
    <p:embeddedFont>
      <p:font typeface="Montserrat" charset="1" panose="00000500000000000000"/>
      <p:regular r:id="rId20"/>
    </p:embeddedFont>
    <p:embeddedFont>
      <p:font typeface="Montserrat Classic Bold" charset="1" panose="00000800000000000000"/>
      <p:regular r:id="rId21"/>
    </p:embeddedFont>
    <p:embeddedFont>
      <p:font typeface="Montserrat Classic" charset="1" panose="00000500000000000000"/>
      <p:regular r:id="rId22"/>
    </p:embeddedFont>
    <p:embeddedFont>
      <p:font typeface="Arimo Bold" charset="1" panose="020B0704020202020204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.svg" Type="http://schemas.openxmlformats.org/officeDocument/2006/relationships/image"/><Relationship Id="rId11" Target="../media/image9.png" Type="http://schemas.openxmlformats.org/officeDocument/2006/relationships/image"/><Relationship Id="rId12" Target="../media/image10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https://github.com/tejwhatsnew/hdk_13.07.24" TargetMode="External" Type="http://schemas.openxmlformats.org/officeDocument/2006/relationships/hyperlink"/><Relationship Id="rId9" Target="../media/image7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6.png" Type="http://schemas.openxmlformats.org/officeDocument/2006/relationships/image"/><Relationship Id="rId11" Target="../media/image37.png" Type="http://schemas.openxmlformats.org/officeDocument/2006/relationships/image"/><Relationship Id="rId2" Target="../media/image20.png" Type="http://schemas.openxmlformats.org/officeDocument/2006/relationships/image"/><Relationship Id="rId3" Target="../media/image21.svg" Type="http://schemas.openxmlformats.org/officeDocument/2006/relationships/image"/><Relationship Id="rId4" Target="../media/image22.png" Type="http://schemas.openxmlformats.org/officeDocument/2006/relationships/image"/><Relationship Id="rId5" Target="../media/image23.svg" Type="http://schemas.openxmlformats.org/officeDocument/2006/relationships/image"/><Relationship Id="rId6" Target="../media/image24.png" Type="http://schemas.openxmlformats.org/officeDocument/2006/relationships/image"/><Relationship Id="rId7" Target="../media/image25.svg" Type="http://schemas.openxmlformats.org/officeDocument/2006/relationships/image"/><Relationship Id="rId8" Target="../media/image26.png" Type="http://schemas.openxmlformats.org/officeDocument/2006/relationships/image"/><Relationship Id="rId9" Target="../media/image27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8.jpeg" Type="http://schemas.openxmlformats.org/officeDocument/2006/relationships/image"/><Relationship Id="rId11" Target="../media/image39.jpeg" Type="http://schemas.openxmlformats.org/officeDocument/2006/relationships/image"/><Relationship Id="rId2" Target="../media/image20.png" Type="http://schemas.openxmlformats.org/officeDocument/2006/relationships/image"/><Relationship Id="rId3" Target="../media/image21.svg" Type="http://schemas.openxmlformats.org/officeDocument/2006/relationships/image"/><Relationship Id="rId4" Target="../media/image22.png" Type="http://schemas.openxmlformats.org/officeDocument/2006/relationships/image"/><Relationship Id="rId5" Target="../media/image23.svg" Type="http://schemas.openxmlformats.org/officeDocument/2006/relationships/image"/><Relationship Id="rId6" Target="../media/image24.png" Type="http://schemas.openxmlformats.org/officeDocument/2006/relationships/image"/><Relationship Id="rId7" Target="../media/image25.svg" Type="http://schemas.openxmlformats.org/officeDocument/2006/relationships/image"/><Relationship Id="rId8" Target="../media/image26.png" Type="http://schemas.openxmlformats.org/officeDocument/2006/relationships/image"/><Relationship Id="rId9" Target="../media/image27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0.jpeg" Type="http://schemas.openxmlformats.org/officeDocument/2006/relationships/image"/><Relationship Id="rId2" Target="../media/image20.png" Type="http://schemas.openxmlformats.org/officeDocument/2006/relationships/image"/><Relationship Id="rId3" Target="../media/image21.svg" Type="http://schemas.openxmlformats.org/officeDocument/2006/relationships/image"/><Relationship Id="rId4" Target="../media/image22.png" Type="http://schemas.openxmlformats.org/officeDocument/2006/relationships/image"/><Relationship Id="rId5" Target="../media/image23.svg" Type="http://schemas.openxmlformats.org/officeDocument/2006/relationships/image"/><Relationship Id="rId6" Target="../media/image24.png" Type="http://schemas.openxmlformats.org/officeDocument/2006/relationships/image"/><Relationship Id="rId7" Target="../media/image25.svg" Type="http://schemas.openxmlformats.org/officeDocument/2006/relationships/image"/><Relationship Id="rId8" Target="../media/image26.png" Type="http://schemas.openxmlformats.org/officeDocument/2006/relationships/image"/><Relationship Id="rId9" Target="../media/image27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1.jpeg" Type="http://schemas.openxmlformats.org/officeDocument/2006/relationships/image"/><Relationship Id="rId3" Target="../media/image42.png" Type="http://schemas.openxmlformats.org/officeDocument/2006/relationships/image"/><Relationship Id="rId4" Target="../media/image43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svg" Type="http://schemas.openxmlformats.org/officeDocument/2006/relationships/image"/><Relationship Id="rId4" Target="../media/image44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1.jpeg" Type="http://schemas.openxmlformats.org/officeDocument/2006/relationships/image"/><Relationship Id="rId5" Target="../media/image12.png" Type="http://schemas.openxmlformats.org/officeDocument/2006/relationships/image"/><Relationship Id="rId6" Target="../media/image13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4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jpeg" Type="http://schemas.openxmlformats.org/officeDocument/2006/relationships/image"/><Relationship Id="rId3" Target="../media/image16.png" Type="http://schemas.openxmlformats.org/officeDocument/2006/relationships/image"/><Relationship Id="rId4" Target="../media/image17.svg" Type="http://schemas.openxmlformats.org/officeDocument/2006/relationships/image"/><Relationship Id="rId5" Target="../media/image18.png" Type="http://schemas.openxmlformats.org/officeDocument/2006/relationships/image"/><Relationship Id="rId6" Target="../media/image19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jpeg" Type="http://schemas.openxmlformats.org/officeDocument/2006/relationships/image"/><Relationship Id="rId3" Target="../media/image16.png" Type="http://schemas.openxmlformats.org/officeDocument/2006/relationships/image"/><Relationship Id="rId4" Target="../media/image17.svg" Type="http://schemas.openxmlformats.org/officeDocument/2006/relationships/image"/><Relationship Id="rId5" Target="../media/image18.png" Type="http://schemas.openxmlformats.org/officeDocument/2006/relationships/image"/><Relationship Id="rId6" Target="../media/image19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8.png" Type="http://schemas.openxmlformats.org/officeDocument/2006/relationships/image"/><Relationship Id="rId11" Target="../media/image29.png" Type="http://schemas.openxmlformats.org/officeDocument/2006/relationships/image"/><Relationship Id="rId2" Target="../media/image20.png" Type="http://schemas.openxmlformats.org/officeDocument/2006/relationships/image"/><Relationship Id="rId3" Target="../media/image21.svg" Type="http://schemas.openxmlformats.org/officeDocument/2006/relationships/image"/><Relationship Id="rId4" Target="../media/image22.png" Type="http://schemas.openxmlformats.org/officeDocument/2006/relationships/image"/><Relationship Id="rId5" Target="../media/image23.svg" Type="http://schemas.openxmlformats.org/officeDocument/2006/relationships/image"/><Relationship Id="rId6" Target="../media/image24.png" Type="http://schemas.openxmlformats.org/officeDocument/2006/relationships/image"/><Relationship Id="rId7" Target="../media/image25.svg" Type="http://schemas.openxmlformats.org/officeDocument/2006/relationships/image"/><Relationship Id="rId8" Target="../media/image26.png" Type="http://schemas.openxmlformats.org/officeDocument/2006/relationships/image"/><Relationship Id="rId9" Target="../media/image27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0.png" Type="http://schemas.openxmlformats.org/officeDocument/2006/relationships/image"/><Relationship Id="rId11" Target="../media/image31.png" Type="http://schemas.openxmlformats.org/officeDocument/2006/relationships/image"/><Relationship Id="rId2" Target="../media/image20.png" Type="http://schemas.openxmlformats.org/officeDocument/2006/relationships/image"/><Relationship Id="rId3" Target="../media/image21.svg" Type="http://schemas.openxmlformats.org/officeDocument/2006/relationships/image"/><Relationship Id="rId4" Target="../media/image22.png" Type="http://schemas.openxmlformats.org/officeDocument/2006/relationships/image"/><Relationship Id="rId5" Target="../media/image23.svg" Type="http://schemas.openxmlformats.org/officeDocument/2006/relationships/image"/><Relationship Id="rId6" Target="../media/image24.png" Type="http://schemas.openxmlformats.org/officeDocument/2006/relationships/image"/><Relationship Id="rId7" Target="../media/image25.svg" Type="http://schemas.openxmlformats.org/officeDocument/2006/relationships/image"/><Relationship Id="rId8" Target="../media/image26.png" Type="http://schemas.openxmlformats.org/officeDocument/2006/relationships/image"/><Relationship Id="rId9" Target="../media/image27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2.png" Type="http://schemas.openxmlformats.org/officeDocument/2006/relationships/image"/><Relationship Id="rId11" Target="../media/image33.png" Type="http://schemas.openxmlformats.org/officeDocument/2006/relationships/image"/><Relationship Id="rId2" Target="../media/image20.png" Type="http://schemas.openxmlformats.org/officeDocument/2006/relationships/image"/><Relationship Id="rId3" Target="../media/image21.svg" Type="http://schemas.openxmlformats.org/officeDocument/2006/relationships/image"/><Relationship Id="rId4" Target="../media/image22.png" Type="http://schemas.openxmlformats.org/officeDocument/2006/relationships/image"/><Relationship Id="rId5" Target="../media/image23.svg" Type="http://schemas.openxmlformats.org/officeDocument/2006/relationships/image"/><Relationship Id="rId6" Target="../media/image24.png" Type="http://schemas.openxmlformats.org/officeDocument/2006/relationships/image"/><Relationship Id="rId7" Target="../media/image25.svg" Type="http://schemas.openxmlformats.org/officeDocument/2006/relationships/image"/><Relationship Id="rId8" Target="../media/image26.png" Type="http://schemas.openxmlformats.org/officeDocument/2006/relationships/image"/><Relationship Id="rId9" Target="../media/image27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4.png" Type="http://schemas.openxmlformats.org/officeDocument/2006/relationships/image"/><Relationship Id="rId11" Target="../media/image35.png" Type="http://schemas.openxmlformats.org/officeDocument/2006/relationships/image"/><Relationship Id="rId2" Target="../media/image20.png" Type="http://schemas.openxmlformats.org/officeDocument/2006/relationships/image"/><Relationship Id="rId3" Target="../media/image21.svg" Type="http://schemas.openxmlformats.org/officeDocument/2006/relationships/image"/><Relationship Id="rId4" Target="../media/image22.png" Type="http://schemas.openxmlformats.org/officeDocument/2006/relationships/image"/><Relationship Id="rId5" Target="../media/image23.svg" Type="http://schemas.openxmlformats.org/officeDocument/2006/relationships/image"/><Relationship Id="rId6" Target="../media/image24.png" Type="http://schemas.openxmlformats.org/officeDocument/2006/relationships/image"/><Relationship Id="rId7" Target="../media/image25.svg" Type="http://schemas.openxmlformats.org/officeDocument/2006/relationships/image"/><Relationship Id="rId8" Target="../media/image26.png" Type="http://schemas.openxmlformats.org/officeDocument/2006/relationships/image"/><Relationship Id="rId9" Target="../media/image27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8100000">
            <a:off x="14324902" y="1469072"/>
            <a:ext cx="4879847" cy="15755995"/>
          </a:xfrm>
          <a:custGeom>
            <a:avLst/>
            <a:gdLst/>
            <a:ahLst/>
            <a:cxnLst/>
            <a:rect r="r" b="b" t="t" l="l"/>
            <a:pathLst>
              <a:path h="15755995" w="4879847">
                <a:moveTo>
                  <a:pt x="0" y="0"/>
                </a:moveTo>
                <a:lnTo>
                  <a:pt x="4879847" y="0"/>
                </a:lnTo>
                <a:lnTo>
                  <a:pt x="4879847" y="15755996"/>
                </a:lnTo>
                <a:lnTo>
                  <a:pt x="0" y="157559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525794" t="-40822" r="0" b="-5299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8992690" y="1539949"/>
            <a:ext cx="9336114" cy="9336114"/>
          </a:xfrm>
          <a:custGeom>
            <a:avLst/>
            <a:gdLst/>
            <a:ahLst/>
            <a:cxnLst/>
            <a:rect r="r" b="b" t="t" l="l"/>
            <a:pathLst>
              <a:path h="9336114" w="9336114">
                <a:moveTo>
                  <a:pt x="0" y="0"/>
                </a:moveTo>
                <a:lnTo>
                  <a:pt x="9336113" y="0"/>
                </a:lnTo>
                <a:lnTo>
                  <a:pt x="9336113" y="9336114"/>
                </a:lnTo>
                <a:lnTo>
                  <a:pt x="0" y="933611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2700000">
            <a:off x="521329" y="-3317944"/>
            <a:ext cx="2336254" cy="7543272"/>
          </a:xfrm>
          <a:custGeom>
            <a:avLst/>
            <a:gdLst/>
            <a:ahLst/>
            <a:cxnLst/>
            <a:rect r="r" b="b" t="t" l="l"/>
            <a:pathLst>
              <a:path h="7543272" w="2336254">
                <a:moveTo>
                  <a:pt x="0" y="0"/>
                </a:moveTo>
                <a:lnTo>
                  <a:pt x="2336254" y="0"/>
                </a:lnTo>
                <a:lnTo>
                  <a:pt x="2336254" y="7543273"/>
                </a:lnTo>
                <a:lnTo>
                  <a:pt x="0" y="75432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525794" t="-40822" r="0" b="-52994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5400000">
            <a:off x="-434583" y="-789204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6" id="6"/>
          <p:cNvGrpSpPr/>
          <p:nvPr/>
        </p:nvGrpSpPr>
        <p:grpSpPr>
          <a:xfrm rot="0">
            <a:off x="1732890" y="7312328"/>
            <a:ext cx="9026187" cy="820123"/>
            <a:chOff x="0" y="0"/>
            <a:chExt cx="12034916" cy="1093497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0" y="0"/>
              <a:ext cx="12034916" cy="1093497"/>
              <a:chOff x="0" y="0"/>
              <a:chExt cx="2102583" cy="191042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2102583" cy="191042"/>
              </a:xfrm>
              <a:custGeom>
                <a:avLst/>
                <a:gdLst/>
                <a:ahLst/>
                <a:cxnLst/>
                <a:rect r="r" b="b" t="t" l="l"/>
                <a:pathLst>
                  <a:path h="191042" w="2102583">
                    <a:moveTo>
                      <a:pt x="85772" y="0"/>
                    </a:moveTo>
                    <a:lnTo>
                      <a:pt x="2016812" y="0"/>
                    </a:lnTo>
                    <a:cubicBezTo>
                      <a:pt x="2039560" y="0"/>
                      <a:pt x="2061376" y="9037"/>
                      <a:pt x="2077461" y="25122"/>
                    </a:cubicBezTo>
                    <a:cubicBezTo>
                      <a:pt x="2093547" y="41207"/>
                      <a:pt x="2102583" y="63024"/>
                      <a:pt x="2102583" y="85772"/>
                    </a:cubicBezTo>
                    <a:lnTo>
                      <a:pt x="2102583" y="105270"/>
                    </a:lnTo>
                    <a:cubicBezTo>
                      <a:pt x="2102583" y="128018"/>
                      <a:pt x="2093547" y="149834"/>
                      <a:pt x="2077461" y="165920"/>
                    </a:cubicBezTo>
                    <a:cubicBezTo>
                      <a:pt x="2061376" y="182005"/>
                      <a:pt x="2039560" y="191042"/>
                      <a:pt x="2016812" y="191042"/>
                    </a:cubicBezTo>
                    <a:lnTo>
                      <a:pt x="85772" y="191042"/>
                    </a:lnTo>
                    <a:cubicBezTo>
                      <a:pt x="63024" y="191042"/>
                      <a:pt x="41207" y="182005"/>
                      <a:pt x="25122" y="165920"/>
                    </a:cubicBezTo>
                    <a:cubicBezTo>
                      <a:pt x="9037" y="149834"/>
                      <a:pt x="0" y="128018"/>
                      <a:pt x="0" y="105270"/>
                    </a:cubicBezTo>
                    <a:lnTo>
                      <a:pt x="0" y="85772"/>
                    </a:lnTo>
                    <a:cubicBezTo>
                      <a:pt x="0" y="63024"/>
                      <a:pt x="9037" y="41207"/>
                      <a:pt x="25122" y="25122"/>
                    </a:cubicBezTo>
                    <a:cubicBezTo>
                      <a:pt x="41207" y="9037"/>
                      <a:pt x="63024" y="0"/>
                      <a:pt x="85772" y="0"/>
                    </a:cubicBezTo>
                    <a:close/>
                  </a:path>
                </a:pathLst>
              </a:custGeom>
              <a:solidFill>
                <a:srgbClr val="052A47"/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47625"/>
                <a:ext cx="2102583" cy="23866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3500"/>
                  </a:lnSpc>
                  <a:spcBef>
                    <a:spcPct val="0"/>
                  </a:spcBef>
                </a:pPr>
                <a:r>
                  <a:rPr lang="en-US" sz="2500" spc="112">
                    <a:solidFill>
                      <a:srgbClr val="FFFFFF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      </a:t>
                </a:r>
                <a:r>
                  <a:rPr lang="en-US" sz="2500" spc="112" u="sng">
                    <a:solidFill>
                      <a:srgbClr val="FFFFFF"/>
                    </a:solidFill>
                    <a:latin typeface="Montserrat"/>
                    <a:ea typeface="Montserrat"/>
                    <a:cs typeface="Montserrat"/>
                    <a:sym typeface="Montserrat"/>
                    <a:hlinkClick r:id="rId8" tooltip="https://github.com/tejwhatsnew/hdk_13.07.24"/>
                  </a:rPr>
                  <a:t>www.github.com/tejwhatsnew/hdk_13.07.24</a:t>
                </a:r>
              </a:p>
            </p:txBody>
          </p:sp>
        </p:grpSp>
        <p:sp>
          <p:nvSpPr>
            <p:cNvPr name="Freeform 10" id="10"/>
            <p:cNvSpPr/>
            <p:nvPr/>
          </p:nvSpPr>
          <p:spPr>
            <a:xfrm flipH="false" flipV="false" rot="0">
              <a:off x="319824" y="190125"/>
              <a:ext cx="721114" cy="713248"/>
            </a:xfrm>
            <a:custGeom>
              <a:avLst/>
              <a:gdLst/>
              <a:ahLst/>
              <a:cxnLst/>
              <a:rect r="r" b="b" t="t" l="l"/>
              <a:pathLst>
                <a:path h="713248" w="721114">
                  <a:moveTo>
                    <a:pt x="0" y="0"/>
                  </a:moveTo>
                  <a:lnTo>
                    <a:pt x="721114" y="0"/>
                  </a:lnTo>
                  <a:lnTo>
                    <a:pt x="721114" y="713247"/>
                  </a:lnTo>
                  <a:lnTo>
                    <a:pt x="0" y="7132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1212327" y="1776930"/>
            <a:ext cx="1650001" cy="1620001"/>
          </a:xfrm>
          <a:custGeom>
            <a:avLst/>
            <a:gdLst/>
            <a:ahLst/>
            <a:cxnLst/>
            <a:rect r="r" b="b" t="t" l="l"/>
            <a:pathLst>
              <a:path h="1620001" w="1650001">
                <a:moveTo>
                  <a:pt x="0" y="0"/>
                </a:moveTo>
                <a:lnTo>
                  <a:pt x="1650001" y="0"/>
                </a:lnTo>
                <a:lnTo>
                  <a:pt x="1650001" y="1620001"/>
                </a:lnTo>
                <a:lnTo>
                  <a:pt x="0" y="162000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689456" y="3686219"/>
            <a:ext cx="12730259" cy="1304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200"/>
              </a:lnSpc>
            </a:pPr>
            <a:r>
              <a:rPr lang="en-US" sz="8500" spc="306">
                <a:solidFill>
                  <a:srgbClr val="2A2E3A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Subscription Based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732890" y="5429294"/>
            <a:ext cx="15526410" cy="1228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600"/>
              </a:lnSpc>
            </a:pPr>
            <a:r>
              <a:rPr lang="en-US" sz="8000" spc="264">
                <a:solidFill>
                  <a:srgbClr val="4DBF38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E-commerce Application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157543" y="2016083"/>
            <a:ext cx="9415493" cy="710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75"/>
              </a:lnSpc>
            </a:pPr>
            <a:r>
              <a:rPr lang="en-US" sz="4806" spc="187">
                <a:solidFill>
                  <a:srgbClr val="2A2E3A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CollabRequiredException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836167" y="3515101"/>
            <a:ext cx="780726" cy="978130"/>
          </a:xfrm>
          <a:custGeom>
            <a:avLst/>
            <a:gdLst/>
            <a:ahLst/>
            <a:cxnLst/>
            <a:rect r="r" b="b" t="t" l="l"/>
            <a:pathLst>
              <a:path h="978130" w="780726">
                <a:moveTo>
                  <a:pt x="0" y="0"/>
                </a:moveTo>
                <a:lnTo>
                  <a:pt x="780726" y="0"/>
                </a:lnTo>
                <a:lnTo>
                  <a:pt x="780726" y="978130"/>
                </a:lnTo>
                <a:lnTo>
                  <a:pt x="0" y="9781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960265" y="3546140"/>
            <a:ext cx="780059" cy="947091"/>
          </a:xfrm>
          <a:custGeom>
            <a:avLst/>
            <a:gdLst/>
            <a:ahLst/>
            <a:cxnLst/>
            <a:rect r="r" b="b" t="t" l="l"/>
            <a:pathLst>
              <a:path h="947091" w="780059">
                <a:moveTo>
                  <a:pt x="0" y="0"/>
                </a:moveTo>
                <a:lnTo>
                  <a:pt x="780059" y="0"/>
                </a:lnTo>
                <a:lnTo>
                  <a:pt x="780059" y="947091"/>
                </a:lnTo>
                <a:lnTo>
                  <a:pt x="0" y="94709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327223" y="3644667"/>
            <a:ext cx="876828" cy="718999"/>
          </a:xfrm>
          <a:custGeom>
            <a:avLst/>
            <a:gdLst/>
            <a:ahLst/>
            <a:cxnLst/>
            <a:rect r="r" b="b" t="t" l="l"/>
            <a:pathLst>
              <a:path h="718999" w="876828">
                <a:moveTo>
                  <a:pt x="0" y="0"/>
                </a:moveTo>
                <a:lnTo>
                  <a:pt x="876828" y="0"/>
                </a:lnTo>
                <a:lnTo>
                  <a:pt x="876828" y="718998"/>
                </a:lnTo>
                <a:lnTo>
                  <a:pt x="0" y="71899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4875100" y="3588568"/>
            <a:ext cx="871787" cy="775098"/>
          </a:xfrm>
          <a:custGeom>
            <a:avLst/>
            <a:gdLst/>
            <a:ahLst/>
            <a:cxnLst/>
            <a:rect r="r" b="b" t="t" l="l"/>
            <a:pathLst>
              <a:path h="775098" w="871787">
                <a:moveTo>
                  <a:pt x="0" y="0"/>
                </a:moveTo>
                <a:lnTo>
                  <a:pt x="871787" y="0"/>
                </a:lnTo>
                <a:lnTo>
                  <a:pt x="871787" y="775097"/>
                </a:lnTo>
                <a:lnTo>
                  <a:pt x="0" y="77509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6" id="6"/>
          <p:cNvGrpSpPr/>
          <p:nvPr/>
        </p:nvGrpSpPr>
        <p:grpSpPr>
          <a:xfrm rot="0">
            <a:off x="-1190934" y="-2057400"/>
            <a:ext cx="19917660" cy="3086100"/>
            <a:chOff x="0" y="0"/>
            <a:chExt cx="5245803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245803" cy="812800"/>
            </a:xfrm>
            <a:custGeom>
              <a:avLst/>
              <a:gdLst/>
              <a:ahLst/>
              <a:cxnLst/>
              <a:rect r="r" b="b" t="t" l="l"/>
              <a:pathLst>
                <a:path h="812800" w="5245803">
                  <a:moveTo>
                    <a:pt x="0" y="0"/>
                  </a:moveTo>
                  <a:lnTo>
                    <a:pt x="5245803" y="0"/>
                  </a:lnTo>
                  <a:lnTo>
                    <a:pt x="5245803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52A47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5245803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-10800000">
            <a:off x="13716743" y="8698748"/>
            <a:ext cx="6449593" cy="3224796"/>
            <a:chOff x="0" y="0"/>
            <a:chExt cx="812800" cy="4064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406400"/>
            </a:xfrm>
            <a:custGeom>
              <a:avLst/>
              <a:gdLst/>
              <a:ahLst/>
              <a:cxnLst/>
              <a:rect r="r" b="b" t="t" l="l"/>
              <a:pathLst>
                <a:path h="406400" w="812800">
                  <a:moveTo>
                    <a:pt x="0" y="0"/>
                  </a:moveTo>
                  <a:lnTo>
                    <a:pt x="609600" y="0"/>
                  </a:lnTo>
                  <a:lnTo>
                    <a:pt x="812800" y="203200"/>
                  </a:lnTo>
                  <a:lnTo>
                    <a:pt x="6096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DBF38"/>
            </a:solidFill>
            <a:ln cap="sq">
              <a:noFill/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177800" y="-47625"/>
              <a:ext cx="558800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-2733509" y="-1612398"/>
            <a:ext cx="6449593" cy="3224796"/>
            <a:chOff x="0" y="0"/>
            <a:chExt cx="812800" cy="4064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406400"/>
            </a:xfrm>
            <a:custGeom>
              <a:avLst/>
              <a:gdLst/>
              <a:ahLst/>
              <a:cxnLst/>
              <a:rect r="r" b="b" t="t" l="l"/>
              <a:pathLst>
                <a:path h="406400" w="812800">
                  <a:moveTo>
                    <a:pt x="0" y="0"/>
                  </a:moveTo>
                  <a:lnTo>
                    <a:pt x="609600" y="0"/>
                  </a:lnTo>
                  <a:lnTo>
                    <a:pt x="812800" y="203200"/>
                  </a:lnTo>
                  <a:lnTo>
                    <a:pt x="6096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DBF38"/>
            </a:solidFill>
            <a:ln cap="sq">
              <a:noFill/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177800" y="-47625"/>
              <a:ext cx="558800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1028700" y="1322559"/>
            <a:ext cx="4860327" cy="8520234"/>
          </a:xfrm>
          <a:custGeom>
            <a:avLst/>
            <a:gdLst/>
            <a:ahLst/>
            <a:cxnLst/>
            <a:rect r="r" b="b" t="t" l="l"/>
            <a:pathLst>
              <a:path h="8520234" w="4860327">
                <a:moveTo>
                  <a:pt x="0" y="0"/>
                </a:moveTo>
                <a:lnTo>
                  <a:pt x="4860327" y="0"/>
                </a:lnTo>
                <a:lnTo>
                  <a:pt x="4860327" y="8520233"/>
                </a:lnTo>
                <a:lnTo>
                  <a:pt x="0" y="852023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-1017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6755839" y="2707528"/>
            <a:ext cx="11188912" cy="4312393"/>
          </a:xfrm>
          <a:custGeom>
            <a:avLst/>
            <a:gdLst/>
            <a:ahLst/>
            <a:cxnLst/>
            <a:rect r="r" b="b" t="t" l="l"/>
            <a:pathLst>
              <a:path h="4312393" w="11188912">
                <a:moveTo>
                  <a:pt x="0" y="0"/>
                </a:moveTo>
                <a:lnTo>
                  <a:pt x="11188911" y="0"/>
                </a:lnTo>
                <a:lnTo>
                  <a:pt x="11188911" y="4312393"/>
                </a:lnTo>
                <a:lnTo>
                  <a:pt x="0" y="4312393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6702567" y="170151"/>
            <a:ext cx="6037756" cy="8404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00"/>
              </a:lnSpc>
              <a:spcBef>
                <a:spcPct val="0"/>
              </a:spcBef>
            </a:pPr>
            <a:r>
              <a:rPr lang="en-US" sz="4786">
                <a:solidFill>
                  <a:srgbClr val="80D12A"/>
                </a:solidFill>
                <a:latin typeface="Arimo Bold"/>
                <a:ea typeface="Arimo Bold"/>
                <a:cs typeface="Arimo Bold"/>
                <a:sym typeface="Arimo Bold"/>
              </a:rPr>
              <a:t>UI Snapshots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238693" y="7468599"/>
            <a:ext cx="4223203" cy="5003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Footer Page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947603" y="9766592"/>
            <a:ext cx="3022521" cy="5003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Product Full Page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836167" y="3515101"/>
            <a:ext cx="780726" cy="978130"/>
          </a:xfrm>
          <a:custGeom>
            <a:avLst/>
            <a:gdLst/>
            <a:ahLst/>
            <a:cxnLst/>
            <a:rect r="r" b="b" t="t" l="l"/>
            <a:pathLst>
              <a:path h="978130" w="780726">
                <a:moveTo>
                  <a:pt x="0" y="0"/>
                </a:moveTo>
                <a:lnTo>
                  <a:pt x="780726" y="0"/>
                </a:lnTo>
                <a:lnTo>
                  <a:pt x="780726" y="978130"/>
                </a:lnTo>
                <a:lnTo>
                  <a:pt x="0" y="9781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960265" y="3546140"/>
            <a:ext cx="780059" cy="947091"/>
          </a:xfrm>
          <a:custGeom>
            <a:avLst/>
            <a:gdLst/>
            <a:ahLst/>
            <a:cxnLst/>
            <a:rect r="r" b="b" t="t" l="l"/>
            <a:pathLst>
              <a:path h="947091" w="780059">
                <a:moveTo>
                  <a:pt x="0" y="0"/>
                </a:moveTo>
                <a:lnTo>
                  <a:pt x="780059" y="0"/>
                </a:lnTo>
                <a:lnTo>
                  <a:pt x="780059" y="947091"/>
                </a:lnTo>
                <a:lnTo>
                  <a:pt x="0" y="94709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327223" y="3644667"/>
            <a:ext cx="876828" cy="718999"/>
          </a:xfrm>
          <a:custGeom>
            <a:avLst/>
            <a:gdLst/>
            <a:ahLst/>
            <a:cxnLst/>
            <a:rect r="r" b="b" t="t" l="l"/>
            <a:pathLst>
              <a:path h="718999" w="876828">
                <a:moveTo>
                  <a:pt x="0" y="0"/>
                </a:moveTo>
                <a:lnTo>
                  <a:pt x="876828" y="0"/>
                </a:lnTo>
                <a:lnTo>
                  <a:pt x="876828" y="718998"/>
                </a:lnTo>
                <a:lnTo>
                  <a:pt x="0" y="71899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4875100" y="3588568"/>
            <a:ext cx="871787" cy="775098"/>
          </a:xfrm>
          <a:custGeom>
            <a:avLst/>
            <a:gdLst/>
            <a:ahLst/>
            <a:cxnLst/>
            <a:rect r="r" b="b" t="t" l="l"/>
            <a:pathLst>
              <a:path h="775098" w="871787">
                <a:moveTo>
                  <a:pt x="0" y="0"/>
                </a:moveTo>
                <a:lnTo>
                  <a:pt x="871787" y="0"/>
                </a:lnTo>
                <a:lnTo>
                  <a:pt x="871787" y="775097"/>
                </a:lnTo>
                <a:lnTo>
                  <a:pt x="0" y="77509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6" id="6"/>
          <p:cNvGrpSpPr/>
          <p:nvPr/>
        </p:nvGrpSpPr>
        <p:grpSpPr>
          <a:xfrm rot="0">
            <a:off x="-1190934" y="-2057400"/>
            <a:ext cx="19917660" cy="3086100"/>
            <a:chOff x="0" y="0"/>
            <a:chExt cx="5245803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245803" cy="812800"/>
            </a:xfrm>
            <a:custGeom>
              <a:avLst/>
              <a:gdLst/>
              <a:ahLst/>
              <a:cxnLst/>
              <a:rect r="r" b="b" t="t" l="l"/>
              <a:pathLst>
                <a:path h="812800" w="5245803">
                  <a:moveTo>
                    <a:pt x="0" y="0"/>
                  </a:moveTo>
                  <a:lnTo>
                    <a:pt x="5245803" y="0"/>
                  </a:lnTo>
                  <a:lnTo>
                    <a:pt x="5245803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52A47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5245803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-10800000">
            <a:off x="13716743" y="8698748"/>
            <a:ext cx="6449593" cy="3224796"/>
            <a:chOff x="0" y="0"/>
            <a:chExt cx="812800" cy="4064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406400"/>
            </a:xfrm>
            <a:custGeom>
              <a:avLst/>
              <a:gdLst/>
              <a:ahLst/>
              <a:cxnLst/>
              <a:rect r="r" b="b" t="t" l="l"/>
              <a:pathLst>
                <a:path h="406400" w="812800">
                  <a:moveTo>
                    <a:pt x="0" y="0"/>
                  </a:moveTo>
                  <a:lnTo>
                    <a:pt x="609600" y="0"/>
                  </a:lnTo>
                  <a:lnTo>
                    <a:pt x="812800" y="203200"/>
                  </a:lnTo>
                  <a:lnTo>
                    <a:pt x="6096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DBF38"/>
            </a:solidFill>
            <a:ln cap="sq">
              <a:noFill/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177800" y="-47625"/>
              <a:ext cx="558800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-2733509" y="-1612398"/>
            <a:ext cx="6449593" cy="3224796"/>
            <a:chOff x="0" y="0"/>
            <a:chExt cx="812800" cy="4064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406400"/>
            </a:xfrm>
            <a:custGeom>
              <a:avLst/>
              <a:gdLst/>
              <a:ahLst/>
              <a:cxnLst/>
              <a:rect r="r" b="b" t="t" l="l"/>
              <a:pathLst>
                <a:path h="406400" w="812800">
                  <a:moveTo>
                    <a:pt x="0" y="0"/>
                  </a:moveTo>
                  <a:lnTo>
                    <a:pt x="609600" y="0"/>
                  </a:lnTo>
                  <a:lnTo>
                    <a:pt x="812800" y="203200"/>
                  </a:lnTo>
                  <a:lnTo>
                    <a:pt x="6096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DBF38"/>
            </a:solidFill>
            <a:ln cap="sq">
              <a:noFill/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177800" y="-47625"/>
              <a:ext cx="558800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9144000" y="1924279"/>
            <a:ext cx="8395212" cy="5047051"/>
          </a:xfrm>
          <a:custGeom>
            <a:avLst/>
            <a:gdLst/>
            <a:ahLst/>
            <a:cxnLst/>
            <a:rect r="r" b="b" t="t" l="l"/>
            <a:pathLst>
              <a:path h="5047051" w="8395212">
                <a:moveTo>
                  <a:pt x="0" y="0"/>
                </a:moveTo>
                <a:lnTo>
                  <a:pt x="8395212" y="0"/>
                </a:lnTo>
                <a:lnTo>
                  <a:pt x="8395212" y="5047051"/>
                </a:lnTo>
                <a:lnTo>
                  <a:pt x="0" y="504705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101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443526" y="2218906"/>
            <a:ext cx="9173367" cy="4489984"/>
          </a:xfrm>
          <a:custGeom>
            <a:avLst/>
            <a:gdLst/>
            <a:ahLst/>
            <a:cxnLst/>
            <a:rect r="r" b="b" t="t" l="l"/>
            <a:pathLst>
              <a:path h="4489984" w="9173367">
                <a:moveTo>
                  <a:pt x="0" y="0"/>
                </a:moveTo>
                <a:lnTo>
                  <a:pt x="9173367" y="0"/>
                </a:lnTo>
                <a:lnTo>
                  <a:pt x="9173367" y="4489985"/>
                </a:lnTo>
                <a:lnTo>
                  <a:pt x="0" y="4489985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6702567" y="170151"/>
            <a:ext cx="6037756" cy="8404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00"/>
              </a:lnSpc>
              <a:spcBef>
                <a:spcPct val="0"/>
              </a:spcBef>
            </a:pPr>
            <a:r>
              <a:rPr lang="en-US" sz="4786">
                <a:solidFill>
                  <a:srgbClr val="80D12A"/>
                </a:solidFill>
                <a:latin typeface="Arimo Bold"/>
                <a:ea typeface="Arimo Bold"/>
                <a:cs typeface="Arimo Bold"/>
                <a:sym typeface="Arimo Bold"/>
              </a:rPr>
              <a:t>UI Snapshots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1523683" y="7044419"/>
            <a:ext cx="4223203" cy="5003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Registration Page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3318801" y="7044419"/>
            <a:ext cx="1916192" cy="5003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Login Page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836167" y="3515101"/>
            <a:ext cx="780726" cy="978130"/>
          </a:xfrm>
          <a:custGeom>
            <a:avLst/>
            <a:gdLst/>
            <a:ahLst/>
            <a:cxnLst/>
            <a:rect r="r" b="b" t="t" l="l"/>
            <a:pathLst>
              <a:path h="978130" w="780726">
                <a:moveTo>
                  <a:pt x="0" y="0"/>
                </a:moveTo>
                <a:lnTo>
                  <a:pt x="780726" y="0"/>
                </a:lnTo>
                <a:lnTo>
                  <a:pt x="780726" y="978130"/>
                </a:lnTo>
                <a:lnTo>
                  <a:pt x="0" y="9781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960265" y="3546140"/>
            <a:ext cx="780059" cy="947091"/>
          </a:xfrm>
          <a:custGeom>
            <a:avLst/>
            <a:gdLst/>
            <a:ahLst/>
            <a:cxnLst/>
            <a:rect r="r" b="b" t="t" l="l"/>
            <a:pathLst>
              <a:path h="947091" w="780059">
                <a:moveTo>
                  <a:pt x="0" y="0"/>
                </a:moveTo>
                <a:lnTo>
                  <a:pt x="780059" y="0"/>
                </a:lnTo>
                <a:lnTo>
                  <a:pt x="780059" y="947091"/>
                </a:lnTo>
                <a:lnTo>
                  <a:pt x="0" y="94709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327223" y="3644667"/>
            <a:ext cx="876828" cy="718999"/>
          </a:xfrm>
          <a:custGeom>
            <a:avLst/>
            <a:gdLst/>
            <a:ahLst/>
            <a:cxnLst/>
            <a:rect r="r" b="b" t="t" l="l"/>
            <a:pathLst>
              <a:path h="718999" w="876828">
                <a:moveTo>
                  <a:pt x="0" y="0"/>
                </a:moveTo>
                <a:lnTo>
                  <a:pt x="876828" y="0"/>
                </a:lnTo>
                <a:lnTo>
                  <a:pt x="876828" y="718998"/>
                </a:lnTo>
                <a:lnTo>
                  <a:pt x="0" y="71899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4875100" y="3588568"/>
            <a:ext cx="871787" cy="775098"/>
          </a:xfrm>
          <a:custGeom>
            <a:avLst/>
            <a:gdLst/>
            <a:ahLst/>
            <a:cxnLst/>
            <a:rect r="r" b="b" t="t" l="l"/>
            <a:pathLst>
              <a:path h="775098" w="871787">
                <a:moveTo>
                  <a:pt x="0" y="0"/>
                </a:moveTo>
                <a:lnTo>
                  <a:pt x="871787" y="0"/>
                </a:lnTo>
                <a:lnTo>
                  <a:pt x="871787" y="775097"/>
                </a:lnTo>
                <a:lnTo>
                  <a:pt x="0" y="77509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6" id="6"/>
          <p:cNvGrpSpPr/>
          <p:nvPr/>
        </p:nvGrpSpPr>
        <p:grpSpPr>
          <a:xfrm rot="0">
            <a:off x="-1190934" y="-2057400"/>
            <a:ext cx="19917660" cy="3086100"/>
            <a:chOff x="0" y="0"/>
            <a:chExt cx="5245803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245803" cy="812800"/>
            </a:xfrm>
            <a:custGeom>
              <a:avLst/>
              <a:gdLst/>
              <a:ahLst/>
              <a:cxnLst/>
              <a:rect r="r" b="b" t="t" l="l"/>
              <a:pathLst>
                <a:path h="812800" w="5245803">
                  <a:moveTo>
                    <a:pt x="0" y="0"/>
                  </a:moveTo>
                  <a:lnTo>
                    <a:pt x="5245803" y="0"/>
                  </a:lnTo>
                  <a:lnTo>
                    <a:pt x="5245803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52A47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5245803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-10800000">
            <a:off x="13716743" y="8698748"/>
            <a:ext cx="6449593" cy="3224796"/>
            <a:chOff x="0" y="0"/>
            <a:chExt cx="812800" cy="4064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406400"/>
            </a:xfrm>
            <a:custGeom>
              <a:avLst/>
              <a:gdLst/>
              <a:ahLst/>
              <a:cxnLst/>
              <a:rect r="r" b="b" t="t" l="l"/>
              <a:pathLst>
                <a:path h="406400" w="812800">
                  <a:moveTo>
                    <a:pt x="0" y="0"/>
                  </a:moveTo>
                  <a:lnTo>
                    <a:pt x="609600" y="0"/>
                  </a:lnTo>
                  <a:lnTo>
                    <a:pt x="812800" y="203200"/>
                  </a:lnTo>
                  <a:lnTo>
                    <a:pt x="6096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DBF38"/>
            </a:solidFill>
            <a:ln cap="sq">
              <a:noFill/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177800" y="-47625"/>
              <a:ext cx="558800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-2733509" y="-1612398"/>
            <a:ext cx="6449593" cy="3224796"/>
            <a:chOff x="0" y="0"/>
            <a:chExt cx="812800" cy="4064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406400"/>
            </a:xfrm>
            <a:custGeom>
              <a:avLst/>
              <a:gdLst/>
              <a:ahLst/>
              <a:cxnLst/>
              <a:rect r="r" b="b" t="t" l="l"/>
              <a:pathLst>
                <a:path h="406400" w="812800">
                  <a:moveTo>
                    <a:pt x="0" y="0"/>
                  </a:moveTo>
                  <a:lnTo>
                    <a:pt x="609600" y="0"/>
                  </a:lnTo>
                  <a:lnTo>
                    <a:pt x="812800" y="203200"/>
                  </a:lnTo>
                  <a:lnTo>
                    <a:pt x="6096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DBF38"/>
            </a:solidFill>
            <a:ln cap="sq">
              <a:noFill/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177800" y="-47625"/>
              <a:ext cx="558800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1891031" y="1586748"/>
            <a:ext cx="13144024" cy="7415420"/>
          </a:xfrm>
          <a:custGeom>
            <a:avLst/>
            <a:gdLst/>
            <a:ahLst/>
            <a:cxnLst/>
            <a:rect r="r" b="b" t="t" l="l"/>
            <a:pathLst>
              <a:path h="7415420" w="13144024">
                <a:moveTo>
                  <a:pt x="0" y="0"/>
                </a:moveTo>
                <a:lnTo>
                  <a:pt x="13144024" y="0"/>
                </a:lnTo>
                <a:lnTo>
                  <a:pt x="13144024" y="7415421"/>
                </a:lnTo>
                <a:lnTo>
                  <a:pt x="0" y="741542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6702567" y="170151"/>
            <a:ext cx="6037756" cy="8404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00"/>
              </a:lnSpc>
              <a:spcBef>
                <a:spcPct val="0"/>
              </a:spcBef>
            </a:pPr>
            <a:r>
              <a:rPr lang="en-US" sz="4786">
                <a:solidFill>
                  <a:srgbClr val="80D12A"/>
                </a:solidFill>
                <a:latin typeface="Arimo Bold"/>
                <a:ea typeface="Arimo Bold"/>
                <a:cs typeface="Arimo Bold"/>
                <a:sym typeface="Arimo Bold"/>
              </a:rPr>
              <a:t>UI Snapshots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740387" y="9182100"/>
            <a:ext cx="2055019" cy="5003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Profile Page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2280917" cy="10287000"/>
            <a:chOff x="0" y="0"/>
            <a:chExt cx="617987" cy="278714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17987" cy="2787141"/>
            </a:xfrm>
            <a:custGeom>
              <a:avLst/>
              <a:gdLst/>
              <a:ahLst/>
              <a:cxnLst/>
              <a:rect r="r" b="b" t="t" l="l"/>
              <a:pathLst>
                <a:path h="2787141" w="617987">
                  <a:moveTo>
                    <a:pt x="0" y="0"/>
                  </a:moveTo>
                  <a:lnTo>
                    <a:pt x="617987" y="0"/>
                  </a:lnTo>
                  <a:lnTo>
                    <a:pt x="617987" y="2787141"/>
                  </a:lnTo>
                  <a:lnTo>
                    <a:pt x="0" y="2787141"/>
                  </a:lnTo>
                  <a:close/>
                </a:path>
              </a:pathLst>
            </a:custGeom>
            <a:solidFill>
              <a:srgbClr val="051D40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617987" cy="28347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5362158" y="7412001"/>
            <a:ext cx="772673" cy="772673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0D12A"/>
            </a:solidFill>
            <a:ln w="38100" cap="sq">
              <a:solidFill>
                <a:srgbClr val="052A47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140458" y="935743"/>
            <a:ext cx="12248420" cy="8322557"/>
            <a:chOff x="0" y="0"/>
            <a:chExt cx="1023149" cy="69521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023149" cy="695210"/>
            </a:xfrm>
            <a:custGeom>
              <a:avLst/>
              <a:gdLst/>
              <a:ahLst/>
              <a:cxnLst/>
              <a:rect r="r" b="b" t="t" l="l"/>
              <a:pathLst>
                <a:path h="695210" w="1023149">
                  <a:moveTo>
                    <a:pt x="819949" y="0"/>
                  </a:moveTo>
                  <a:lnTo>
                    <a:pt x="0" y="0"/>
                  </a:lnTo>
                  <a:lnTo>
                    <a:pt x="0" y="695210"/>
                  </a:lnTo>
                  <a:lnTo>
                    <a:pt x="819949" y="695210"/>
                  </a:lnTo>
                  <a:lnTo>
                    <a:pt x="1023149" y="347605"/>
                  </a:lnTo>
                  <a:lnTo>
                    <a:pt x="819949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908849" cy="7428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2807149" y="3392110"/>
            <a:ext cx="441890" cy="1367718"/>
            <a:chOff x="0" y="0"/>
            <a:chExt cx="847440" cy="262296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47471" cy="2622931"/>
            </a:xfrm>
            <a:custGeom>
              <a:avLst/>
              <a:gdLst/>
              <a:ahLst/>
              <a:cxnLst/>
              <a:rect r="r" b="b" t="t" l="l"/>
              <a:pathLst>
                <a:path h="2622931" w="847471">
                  <a:moveTo>
                    <a:pt x="243205" y="2622931"/>
                  </a:moveTo>
                  <a:lnTo>
                    <a:pt x="0" y="2622931"/>
                  </a:lnTo>
                  <a:lnTo>
                    <a:pt x="596646" y="1315339"/>
                  </a:lnTo>
                  <a:lnTo>
                    <a:pt x="0" y="0"/>
                  </a:lnTo>
                  <a:lnTo>
                    <a:pt x="243205" y="0"/>
                  </a:lnTo>
                  <a:lnTo>
                    <a:pt x="847471" y="1315339"/>
                  </a:lnTo>
                  <a:lnTo>
                    <a:pt x="243205" y="2622931"/>
                  </a:lnTo>
                  <a:close/>
                </a:path>
              </a:pathLst>
            </a:custGeom>
            <a:solidFill>
              <a:srgbClr val="80D12A"/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-218831" y="3392110"/>
            <a:ext cx="3241082" cy="1367718"/>
            <a:chOff x="0" y="0"/>
            <a:chExt cx="1838524" cy="775847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838524" cy="775847"/>
            </a:xfrm>
            <a:custGeom>
              <a:avLst/>
              <a:gdLst/>
              <a:ahLst/>
              <a:cxnLst/>
              <a:rect r="r" b="b" t="t" l="l"/>
              <a:pathLst>
                <a:path h="775847" w="1838524">
                  <a:moveTo>
                    <a:pt x="1635324" y="0"/>
                  </a:moveTo>
                  <a:lnTo>
                    <a:pt x="0" y="0"/>
                  </a:lnTo>
                  <a:lnTo>
                    <a:pt x="0" y="775847"/>
                  </a:lnTo>
                  <a:lnTo>
                    <a:pt x="1635324" y="775847"/>
                  </a:lnTo>
                  <a:lnTo>
                    <a:pt x="1838524" y="387923"/>
                  </a:lnTo>
                  <a:lnTo>
                    <a:pt x="1635324" y="0"/>
                  </a:lnTo>
                  <a:close/>
                </a:path>
              </a:pathLst>
            </a:custGeom>
            <a:solidFill>
              <a:srgbClr val="4DBF38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47625"/>
              <a:ext cx="1724224" cy="8234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2693755" y="5143500"/>
            <a:ext cx="441890" cy="1367718"/>
            <a:chOff x="0" y="0"/>
            <a:chExt cx="847440" cy="262296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47471" cy="2622931"/>
            </a:xfrm>
            <a:custGeom>
              <a:avLst/>
              <a:gdLst/>
              <a:ahLst/>
              <a:cxnLst/>
              <a:rect r="r" b="b" t="t" l="l"/>
              <a:pathLst>
                <a:path h="2622931" w="847471">
                  <a:moveTo>
                    <a:pt x="243205" y="2622931"/>
                  </a:moveTo>
                  <a:lnTo>
                    <a:pt x="0" y="2622931"/>
                  </a:lnTo>
                  <a:lnTo>
                    <a:pt x="596646" y="1315339"/>
                  </a:lnTo>
                  <a:lnTo>
                    <a:pt x="0" y="0"/>
                  </a:lnTo>
                  <a:lnTo>
                    <a:pt x="243205" y="0"/>
                  </a:lnTo>
                  <a:lnTo>
                    <a:pt x="847471" y="1315339"/>
                  </a:lnTo>
                  <a:lnTo>
                    <a:pt x="243205" y="2622931"/>
                  </a:lnTo>
                  <a:close/>
                </a:path>
              </a:pathLst>
            </a:custGeom>
            <a:solidFill>
              <a:srgbClr val="80D12A"/>
            </a:solid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-332225" y="5143500"/>
            <a:ext cx="3241082" cy="1367718"/>
            <a:chOff x="0" y="0"/>
            <a:chExt cx="1838524" cy="775847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838524" cy="775847"/>
            </a:xfrm>
            <a:custGeom>
              <a:avLst/>
              <a:gdLst/>
              <a:ahLst/>
              <a:cxnLst/>
              <a:rect r="r" b="b" t="t" l="l"/>
              <a:pathLst>
                <a:path h="775847" w="1838524">
                  <a:moveTo>
                    <a:pt x="1635324" y="0"/>
                  </a:moveTo>
                  <a:lnTo>
                    <a:pt x="0" y="0"/>
                  </a:lnTo>
                  <a:lnTo>
                    <a:pt x="0" y="775847"/>
                  </a:lnTo>
                  <a:lnTo>
                    <a:pt x="1635324" y="775847"/>
                  </a:lnTo>
                  <a:lnTo>
                    <a:pt x="1838524" y="387923"/>
                  </a:lnTo>
                  <a:lnTo>
                    <a:pt x="1635324" y="0"/>
                  </a:lnTo>
                  <a:close/>
                </a:path>
              </a:pathLst>
            </a:custGeom>
            <a:solidFill>
              <a:srgbClr val="4DBF38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47625"/>
              <a:ext cx="1724224" cy="8234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2698597" y="6892218"/>
            <a:ext cx="441890" cy="1367718"/>
            <a:chOff x="0" y="0"/>
            <a:chExt cx="847440" cy="262296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47471" cy="2622931"/>
            </a:xfrm>
            <a:custGeom>
              <a:avLst/>
              <a:gdLst/>
              <a:ahLst/>
              <a:cxnLst/>
              <a:rect r="r" b="b" t="t" l="l"/>
              <a:pathLst>
                <a:path h="2622931" w="847471">
                  <a:moveTo>
                    <a:pt x="243205" y="2622931"/>
                  </a:moveTo>
                  <a:lnTo>
                    <a:pt x="0" y="2622931"/>
                  </a:lnTo>
                  <a:lnTo>
                    <a:pt x="596646" y="1315339"/>
                  </a:lnTo>
                  <a:lnTo>
                    <a:pt x="0" y="0"/>
                  </a:lnTo>
                  <a:lnTo>
                    <a:pt x="243205" y="0"/>
                  </a:lnTo>
                  <a:lnTo>
                    <a:pt x="847471" y="1315339"/>
                  </a:lnTo>
                  <a:lnTo>
                    <a:pt x="243205" y="2622931"/>
                  </a:lnTo>
                  <a:close/>
                </a:path>
              </a:pathLst>
            </a:custGeom>
            <a:solidFill>
              <a:srgbClr val="80D12A"/>
            </a:solidFill>
          </p:spPr>
        </p:sp>
      </p:grpSp>
      <p:grpSp>
        <p:nvGrpSpPr>
          <p:cNvPr name="Group 24" id="24"/>
          <p:cNvGrpSpPr/>
          <p:nvPr/>
        </p:nvGrpSpPr>
        <p:grpSpPr>
          <a:xfrm rot="0">
            <a:off x="-327383" y="6892218"/>
            <a:ext cx="3241082" cy="1367718"/>
            <a:chOff x="0" y="0"/>
            <a:chExt cx="1838524" cy="775847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838524" cy="775847"/>
            </a:xfrm>
            <a:custGeom>
              <a:avLst/>
              <a:gdLst/>
              <a:ahLst/>
              <a:cxnLst/>
              <a:rect r="r" b="b" t="t" l="l"/>
              <a:pathLst>
                <a:path h="775847" w="1838524">
                  <a:moveTo>
                    <a:pt x="1635324" y="0"/>
                  </a:moveTo>
                  <a:lnTo>
                    <a:pt x="0" y="0"/>
                  </a:lnTo>
                  <a:lnTo>
                    <a:pt x="0" y="775847"/>
                  </a:lnTo>
                  <a:lnTo>
                    <a:pt x="1635324" y="775847"/>
                  </a:lnTo>
                  <a:lnTo>
                    <a:pt x="1838524" y="387923"/>
                  </a:lnTo>
                  <a:lnTo>
                    <a:pt x="1635324" y="0"/>
                  </a:lnTo>
                  <a:close/>
                </a:path>
              </a:pathLst>
            </a:custGeom>
            <a:solidFill>
              <a:srgbClr val="4DBF38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47625"/>
              <a:ext cx="1724224" cy="8234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7" id="27"/>
          <p:cNvSpPr/>
          <p:nvPr/>
        </p:nvSpPr>
        <p:spPr>
          <a:xfrm flipH="false" flipV="false" rot="0">
            <a:off x="10023932" y="2169219"/>
            <a:ext cx="6332598" cy="5181216"/>
          </a:xfrm>
          <a:custGeom>
            <a:avLst/>
            <a:gdLst/>
            <a:ahLst/>
            <a:cxnLst/>
            <a:rect r="r" b="b" t="t" l="l"/>
            <a:pathLst>
              <a:path h="5181216" w="6332598">
                <a:moveTo>
                  <a:pt x="0" y="0"/>
                </a:moveTo>
                <a:lnTo>
                  <a:pt x="6332597" y="0"/>
                </a:lnTo>
                <a:lnTo>
                  <a:pt x="6332597" y="5181217"/>
                </a:lnTo>
                <a:lnTo>
                  <a:pt x="0" y="518121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8" id="28"/>
          <p:cNvSpPr txBox="true"/>
          <p:nvPr/>
        </p:nvSpPr>
        <p:spPr>
          <a:xfrm rot="0">
            <a:off x="3140486" y="1983926"/>
            <a:ext cx="8148725" cy="9392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369"/>
              </a:lnSpc>
              <a:spcBef>
                <a:spcPct val="0"/>
              </a:spcBef>
            </a:pPr>
            <a:r>
              <a:rPr lang="en-US" sz="6141" spc="221">
                <a:solidFill>
                  <a:srgbClr val="2A2E3A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Key Learnings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709816" y="3211135"/>
            <a:ext cx="1872263" cy="15486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2619"/>
              </a:lnSpc>
              <a:spcBef>
                <a:spcPct val="0"/>
              </a:spcBef>
            </a:pPr>
            <a:r>
              <a:rPr lang="en-US" sz="9013" spc="405">
                <a:solidFill>
                  <a:srgbClr val="FFFFFF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01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3427312" y="3463321"/>
            <a:ext cx="6066034" cy="9210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769"/>
              </a:lnSpc>
              <a:spcBef>
                <a:spcPct val="0"/>
              </a:spcBef>
            </a:pPr>
            <a:r>
              <a:rPr lang="en-US" sz="2692" spc="121">
                <a:solidFill>
                  <a:srgbClr val="051D4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Key Concepts: Layered Architecture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596423" y="4962525"/>
            <a:ext cx="1872263" cy="15486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2619"/>
              </a:lnSpc>
              <a:spcBef>
                <a:spcPct val="0"/>
              </a:spcBef>
            </a:pPr>
            <a:r>
              <a:rPr lang="en-US" sz="9013" spc="405">
                <a:solidFill>
                  <a:srgbClr val="FFFFFF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02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601264" y="6711243"/>
            <a:ext cx="1872263" cy="15486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2619"/>
              </a:lnSpc>
              <a:spcBef>
                <a:spcPct val="0"/>
              </a:spcBef>
            </a:pPr>
            <a:r>
              <a:rPr lang="en-US" sz="9013" spc="405">
                <a:solidFill>
                  <a:srgbClr val="FFFFFF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03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3364244" y="5153957"/>
            <a:ext cx="7304134" cy="9210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769"/>
              </a:lnSpc>
              <a:spcBef>
                <a:spcPct val="0"/>
              </a:spcBef>
            </a:pPr>
            <a:r>
              <a:rPr lang="en-US" sz="2692" spc="121">
                <a:solidFill>
                  <a:srgbClr val="051D4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Tools: Java, HTML,Tailwind CSS, JavaScript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3364244" y="7091753"/>
            <a:ext cx="6431087" cy="9210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769"/>
              </a:lnSpc>
              <a:spcBef>
                <a:spcPct val="0"/>
              </a:spcBef>
            </a:pPr>
            <a:r>
              <a:rPr lang="en-US" sz="2692" spc="121">
                <a:solidFill>
                  <a:srgbClr val="051D4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Collaboration: GitHub for version control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2700000">
            <a:off x="15446278" y="-1685650"/>
            <a:ext cx="6145089" cy="7288971"/>
            <a:chOff x="0" y="0"/>
            <a:chExt cx="1618460" cy="191972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618460" cy="1919729"/>
            </a:xfrm>
            <a:custGeom>
              <a:avLst/>
              <a:gdLst/>
              <a:ahLst/>
              <a:cxnLst/>
              <a:rect r="r" b="b" t="t" l="l"/>
              <a:pathLst>
                <a:path h="1919729" w="1618460">
                  <a:moveTo>
                    <a:pt x="0" y="0"/>
                  </a:moveTo>
                  <a:lnTo>
                    <a:pt x="1618460" y="0"/>
                  </a:lnTo>
                  <a:lnTo>
                    <a:pt x="1618460" y="1919729"/>
                  </a:lnTo>
                  <a:lnTo>
                    <a:pt x="0" y="1919729"/>
                  </a:lnTo>
                  <a:close/>
                </a:path>
              </a:pathLst>
            </a:custGeom>
            <a:solidFill>
              <a:srgbClr val="052A4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618460" cy="19673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5400000">
            <a:off x="11941502" y="839372"/>
            <a:ext cx="9619282" cy="5963955"/>
          </a:xfrm>
          <a:custGeom>
            <a:avLst/>
            <a:gdLst/>
            <a:ahLst/>
            <a:cxnLst/>
            <a:rect r="r" b="b" t="t" l="l"/>
            <a:pathLst>
              <a:path h="5963955" w="9619282">
                <a:moveTo>
                  <a:pt x="0" y="0"/>
                </a:moveTo>
                <a:lnTo>
                  <a:pt x="9619281" y="0"/>
                </a:lnTo>
                <a:lnTo>
                  <a:pt x="9619281" y="5963955"/>
                </a:lnTo>
                <a:lnTo>
                  <a:pt x="0" y="59639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6" id="6"/>
          <p:cNvGrpSpPr/>
          <p:nvPr/>
        </p:nvGrpSpPr>
        <p:grpSpPr>
          <a:xfrm rot="8117627">
            <a:off x="-3075279" y="6921441"/>
            <a:ext cx="4145058" cy="4916643"/>
            <a:chOff x="0" y="0"/>
            <a:chExt cx="1618460" cy="191972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618460" cy="1919729"/>
            </a:xfrm>
            <a:custGeom>
              <a:avLst/>
              <a:gdLst/>
              <a:ahLst/>
              <a:cxnLst/>
              <a:rect r="r" b="b" t="t" l="l"/>
              <a:pathLst>
                <a:path h="1919729" w="1618460">
                  <a:moveTo>
                    <a:pt x="0" y="0"/>
                  </a:moveTo>
                  <a:lnTo>
                    <a:pt x="1618460" y="0"/>
                  </a:lnTo>
                  <a:lnTo>
                    <a:pt x="1618460" y="1919729"/>
                  </a:lnTo>
                  <a:lnTo>
                    <a:pt x="0" y="1919729"/>
                  </a:lnTo>
                  <a:close/>
                </a:path>
              </a:pathLst>
            </a:custGeom>
            <a:solidFill>
              <a:srgbClr val="052A47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1618460" cy="19673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-5382372">
            <a:off x="-3048223" y="6118130"/>
            <a:ext cx="6488511" cy="4022877"/>
          </a:xfrm>
          <a:custGeom>
            <a:avLst/>
            <a:gdLst/>
            <a:ahLst/>
            <a:cxnLst/>
            <a:rect r="r" b="b" t="t" l="l"/>
            <a:pathLst>
              <a:path h="4022877" w="6488511">
                <a:moveTo>
                  <a:pt x="0" y="0"/>
                </a:moveTo>
                <a:lnTo>
                  <a:pt x="6488511" y="0"/>
                </a:lnTo>
                <a:lnTo>
                  <a:pt x="6488511" y="4022877"/>
                </a:lnTo>
                <a:lnTo>
                  <a:pt x="0" y="40228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11744346" y="2692617"/>
            <a:ext cx="1665066" cy="5436951"/>
          </a:xfrm>
          <a:custGeom>
            <a:avLst/>
            <a:gdLst/>
            <a:ahLst/>
            <a:cxnLst/>
            <a:rect r="r" b="b" t="t" l="l"/>
            <a:pathLst>
              <a:path h="5436951" w="1665066">
                <a:moveTo>
                  <a:pt x="0" y="0"/>
                </a:moveTo>
                <a:lnTo>
                  <a:pt x="1665066" y="0"/>
                </a:lnTo>
                <a:lnTo>
                  <a:pt x="1665066" y="5436951"/>
                </a:lnTo>
                <a:lnTo>
                  <a:pt x="0" y="543695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2001868" y="4242745"/>
            <a:ext cx="9380528" cy="18015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14261"/>
              </a:lnSpc>
              <a:spcBef>
                <a:spcPct val="0"/>
              </a:spcBef>
            </a:pPr>
            <a:r>
              <a:rPr lang="en-US" sz="11884" spc="427">
                <a:solidFill>
                  <a:srgbClr val="2A2E3A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Thank You!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8231041">
            <a:off x="13216914" y="-2949524"/>
            <a:ext cx="3889773" cy="12559257"/>
          </a:xfrm>
          <a:custGeom>
            <a:avLst/>
            <a:gdLst/>
            <a:ahLst/>
            <a:cxnLst/>
            <a:rect r="r" b="b" t="t" l="l"/>
            <a:pathLst>
              <a:path h="12559257" w="3889773">
                <a:moveTo>
                  <a:pt x="0" y="0"/>
                </a:moveTo>
                <a:lnTo>
                  <a:pt x="3889773" y="0"/>
                </a:lnTo>
                <a:lnTo>
                  <a:pt x="3889773" y="12559257"/>
                </a:lnTo>
                <a:lnTo>
                  <a:pt x="0" y="125592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525794" t="-40822" r="0" b="-52994"/>
            </a:stretch>
          </a:blipFill>
        </p:spPr>
      </p:sp>
      <p:grpSp>
        <p:nvGrpSpPr>
          <p:cNvPr name="Group 3" id="3"/>
          <p:cNvGrpSpPr/>
          <p:nvPr/>
        </p:nvGrpSpPr>
        <p:grpSpPr>
          <a:xfrm rot="-2468074">
            <a:off x="13918097" y="4882637"/>
            <a:ext cx="8739806" cy="5324588"/>
            <a:chOff x="0" y="0"/>
            <a:chExt cx="2301842" cy="140236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301842" cy="1402361"/>
            </a:xfrm>
            <a:custGeom>
              <a:avLst/>
              <a:gdLst/>
              <a:ahLst/>
              <a:cxnLst/>
              <a:rect r="r" b="b" t="t" l="l"/>
              <a:pathLst>
                <a:path h="1402361" w="2301842">
                  <a:moveTo>
                    <a:pt x="0" y="0"/>
                  </a:moveTo>
                  <a:lnTo>
                    <a:pt x="2301842" y="0"/>
                  </a:lnTo>
                  <a:lnTo>
                    <a:pt x="2301842" y="1402361"/>
                  </a:lnTo>
                  <a:lnTo>
                    <a:pt x="0" y="1402361"/>
                  </a:lnTo>
                  <a:close/>
                </a:path>
              </a:pathLst>
            </a:custGeom>
            <a:solidFill>
              <a:srgbClr val="052A47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2301842" cy="14499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-2468074">
            <a:off x="15432242" y="6369777"/>
            <a:ext cx="4609127" cy="4873542"/>
            <a:chOff x="0" y="0"/>
            <a:chExt cx="1213926" cy="128356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13926" cy="1283567"/>
            </a:xfrm>
            <a:custGeom>
              <a:avLst/>
              <a:gdLst/>
              <a:ahLst/>
              <a:cxnLst/>
              <a:rect r="r" b="b" t="t" l="l"/>
              <a:pathLst>
                <a:path h="1283567" w="1213926">
                  <a:moveTo>
                    <a:pt x="0" y="0"/>
                  </a:moveTo>
                  <a:lnTo>
                    <a:pt x="1213926" y="0"/>
                  </a:lnTo>
                  <a:lnTo>
                    <a:pt x="1213926" y="1283567"/>
                  </a:lnTo>
                  <a:lnTo>
                    <a:pt x="0" y="128356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80D12A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1213926" cy="13311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>
            <a:grpSpLocks noChangeAspect="true"/>
          </p:cNvGrpSpPr>
          <p:nvPr/>
        </p:nvGrpSpPr>
        <p:grpSpPr>
          <a:xfrm rot="0">
            <a:off x="10977613" y="0"/>
            <a:ext cx="7310387" cy="8224186"/>
            <a:chOff x="0" y="0"/>
            <a:chExt cx="5370413" cy="604171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5370413" cy="6041715"/>
            </a:xfrm>
            <a:custGeom>
              <a:avLst/>
              <a:gdLst/>
              <a:ahLst/>
              <a:cxnLst/>
              <a:rect r="r" b="b" t="t" l="l"/>
              <a:pathLst>
                <a:path h="6041715" w="5370413">
                  <a:moveTo>
                    <a:pt x="5370413" y="0"/>
                  </a:moveTo>
                  <a:lnTo>
                    <a:pt x="5370413" y="6041715"/>
                  </a:lnTo>
                  <a:cubicBezTo>
                    <a:pt x="3580275" y="4027810"/>
                    <a:pt x="1790138" y="2013905"/>
                    <a:pt x="0" y="0"/>
                  </a:cubicBezTo>
                  <a:lnTo>
                    <a:pt x="5370413" y="0"/>
                  </a:lnTo>
                  <a:close/>
                </a:path>
              </a:pathLst>
            </a:custGeom>
            <a:solidFill>
              <a:srgbClr val="A3D376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370413" cy="6041715"/>
            </a:xfrm>
            <a:custGeom>
              <a:avLst/>
              <a:gdLst/>
              <a:ahLst/>
              <a:cxnLst/>
              <a:rect r="r" b="b" t="t" l="l"/>
              <a:pathLst>
                <a:path h="6041715" w="5370413">
                  <a:moveTo>
                    <a:pt x="5370413" y="0"/>
                  </a:moveTo>
                  <a:lnTo>
                    <a:pt x="5370413" y="6041715"/>
                  </a:lnTo>
                  <a:cubicBezTo>
                    <a:pt x="3580275" y="4027810"/>
                    <a:pt x="1790138" y="2013905"/>
                    <a:pt x="0" y="0"/>
                  </a:cubicBezTo>
                  <a:lnTo>
                    <a:pt x="5370413" y="0"/>
                  </a:lnTo>
                  <a:close/>
                </a:path>
              </a:pathLst>
            </a:custGeom>
            <a:blipFill>
              <a:blip r:embed="rId4"/>
              <a:stretch>
                <a:fillRect l="-37040" t="0" r="-37040" b="0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-3688142" y="6845658"/>
            <a:ext cx="6882684" cy="6882684"/>
          </a:xfrm>
          <a:custGeom>
            <a:avLst/>
            <a:gdLst/>
            <a:ahLst/>
            <a:cxnLst/>
            <a:rect r="r" b="b" t="t" l="l"/>
            <a:pathLst>
              <a:path h="6882684" w="6882684">
                <a:moveTo>
                  <a:pt x="0" y="0"/>
                </a:moveTo>
                <a:lnTo>
                  <a:pt x="6882684" y="0"/>
                </a:lnTo>
                <a:lnTo>
                  <a:pt x="6882684" y="6882684"/>
                </a:lnTo>
                <a:lnTo>
                  <a:pt x="0" y="688268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AutoShape 13" id="13"/>
          <p:cNvSpPr/>
          <p:nvPr/>
        </p:nvSpPr>
        <p:spPr>
          <a:xfrm flipV="true">
            <a:off x="2813946" y="2755328"/>
            <a:ext cx="0" cy="4776344"/>
          </a:xfrm>
          <a:prstGeom prst="line">
            <a:avLst/>
          </a:prstGeom>
          <a:ln cap="flat" w="38100">
            <a:solidFill>
              <a:srgbClr val="052A4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4" id="14"/>
          <p:cNvSpPr txBox="true"/>
          <p:nvPr/>
        </p:nvSpPr>
        <p:spPr>
          <a:xfrm rot="0">
            <a:off x="3090171" y="2769255"/>
            <a:ext cx="4689827" cy="44004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27"/>
              </a:lnSpc>
            </a:pPr>
            <a:r>
              <a:rPr lang="en-US" sz="2978" spc="134">
                <a:solidFill>
                  <a:srgbClr val="2A2E3A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Team Members</a:t>
            </a:r>
          </a:p>
          <a:p>
            <a:pPr algn="l">
              <a:lnSpc>
                <a:spcPts val="5927"/>
              </a:lnSpc>
            </a:pPr>
            <a:r>
              <a:rPr lang="en-US" sz="2978" spc="134">
                <a:solidFill>
                  <a:srgbClr val="2A2E3A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Application Features</a:t>
            </a:r>
          </a:p>
          <a:p>
            <a:pPr algn="l">
              <a:lnSpc>
                <a:spcPts val="5927"/>
              </a:lnSpc>
            </a:pPr>
            <a:r>
              <a:rPr lang="en-US" sz="2978" spc="134">
                <a:solidFill>
                  <a:srgbClr val="2A2E3A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UML Diagrams</a:t>
            </a:r>
          </a:p>
          <a:p>
            <a:pPr algn="l">
              <a:lnSpc>
                <a:spcPts val="5927"/>
              </a:lnSpc>
            </a:pPr>
            <a:r>
              <a:rPr lang="en-US" sz="2978" spc="134">
                <a:solidFill>
                  <a:srgbClr val="2A2E3A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UI Snapshots</a:t>
            </a:r>
          </a:p>
          <a:p>
            <a:pPr algn="l">
              <a:lnSpc>
                <a:spcPts val="5927"/>
              </a:lnSpc>
            </a:pPr>
            <a:r>
              <a:rPr lang="en-US" sz="2978" spc="134">
                <a:solidFill>
                  <a:srgbClr val="2A2E3A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Key Learnings</a:t>
            </a:r>
          </a:p>
          <a:p>
            <a:pPr algn="l" marL="0" indent="0" lvl="0">
              <a:lnSpc>
                <a:spcPts val="5927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1028700" y="1028700"/>
            <a:ext cx="4588794" cy="10727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497"/>
              </a:lnSpc>
              <a:spcBef>
                <a:spcPct val="0"/>
              </a:spcBef>
            </a:pPr>
            <a:r>
              <a:rPr lang="en-US" sz="7080" spc="254" strike="noStrike" u="none">
                <a:solidFill>
                  <a:srgbClr val="2A2E3A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Agenda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888317" y="2898203"/>
            <a:ext cx="645670" cy="42715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70"/>
              </a:lnSpc>
            </a:pPr>
            <a:r>
              <a:rPr lang="en-US" sz="2899" spc="130">
                <a:solidFill>
                  <a:srgbClr val="4DBF38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01</a:t>
            </a:r>
          </a:p>
          <a:p>
            <a:pPr algn="l">
              <a:lnSpc>
                <a:spcPts val="5770"/>
              </a:lnSpc>
            </a:pPr>
            <a:r>
              <a:rPr lang="en-US" sz="2899" spc="130">
                <a:solidFill>
                  <a:srgbClr val="4DBF38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02</a:t>
            </a:r>
          </a:p>
          <a:p>
            <a:pPr algn="l">
              <a:lnSpc>
                <a:spcPts val="5770"/>
              </a:lnSpc>
            </a:pPr>
            <a:r>
              <a:rPr lang="en-US" sz="2899" spc="130">
                <a:solidFill>
                  <a:srgbClr val="4DBF38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03</a:t>
            </a:r>
          </a:p>
          <a:p>
            <a:pPr algn="l">
              <a:lnSpc>
                <a:spcPts val="5770"/>
              </a:lnSpc>
            </a:pPr>
            <a:r>
              <a:rPr lang="en-US" sz="2899" spc="130">
                <a:solidFill>
                  <a:srgbClr val="4DBF38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04</a:t>
            </a:r>
          </a:p>
          <a:p>
            <a:pPr algn="l">
              <a:lnSpc>
                <a:spcPts val="5770"/>
              </a:lnSpc>
            </a:pPr>
            <a:r>
              <a:rPr lang="en-US" sz="2899" spc="130">
                <a:solidFill>
                  <a:srgbClr val="4DBF38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05</a:t>
            </a:r>
          </a:p>
          <a:p>
            <a:pPr algn="l" marL="0" indent="0" lvl="0">
              <a:lnSpc>
                <a:spcPts val="5770"/>
              </a:lnSpc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019606">
            <a:off x="13580842" y="-1136129"/>
            <a:ext cx="3889773" cy="12559257"/>
          </a:xfrm>
          <a:custGeom>
            <a:avLst/>
            <a:gdLst/>
            <a:ahLst/>
            <a:cxnLst/>
            <a:rect r="r" b="b" t="t" l="l"/>
            <a:pathLst>
              <a:path h="12559257" w="3889773">
                <a:moveTo>
                  <a:pt x="0" y="0"/>
                </a:moveTo>
                <a:lnTo>
                  <a:pt x="3889773" y="0"/>
                </a:lnTo>
                <a:lnTo>
                  <a:pt x="3889773" y="12559258"/>
                </a:lnTo>
                <a:lnTo>
                  <a:pt x="0" y="125592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525794" t="-40822" r="0" b="-52994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13128476" y="-634385"/>
            <a:ext cx="7779807" cy="11555770"/>
            <a:chOff x="0" y="0"/>
            <a:chExt cx="4275074" cy="6350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275074" cy="6350000"/>
            </a:xfrm>
            <a:custGeom>
              <a:avLst/>
              <a:gdLst/>
              <a:ahLst/>
              <a:cxnLst/>
              <a:rect r="r" b="b" t="t" l="l"/>
              <a:pathLst>
                <a:path h="6350000" w="4275074">
                  <a:moveTo>
                    <a:pt x="4275074" y="0"/>
                  </a:moveTo>
                  <a:lnTo>
                    <a:pt x="2736723" y="6350000"/>
                  </a:lnTo>
                  <a:lnTo>
                    <a:pt x="0" y="6350000"/>
                  </a:lnTo>
                  <a:lnTo>
                    <a:pt x="1520444" y="0"/>
                  </a:lnTo>
                  <a:lnTo>
                    <a:pt x="4275074" y="0"/>
                  </a:lnTo>
                  <a:close/>
                </a:path>
              </a:pathLst>
            </a:custGeom>
            <a:blipFill>
              <a:blip r:embed="rId4"/>
              <a:stretch>
                <a:fillRect l="-61471" t="0" r="-61471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2411022" y="5331077"/>
            <a:ext cx="2945028" cy="5777885"/>
            <a:chOff x="0" y="0"/>
            <a:chExt cx="406400" cy="79732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06400" cy="797321"/>
            </a:xfrm>
            <a:custGeom>
              <a:avLst/>
              <a:gdLst/>
              <a:ahLst/>
              <a:cxnLst/>
              <a:rect r="r" b="b" t="t" l="l"/>
              <a:pathLst>
                <a:path h="797321" w="406400">
                  <a:moveTo>
                    <a:pt x="203200" y="0"/>
                  </a:moveTo>
                  <a:lnTo>
                    <a:pt x="406400" y="0"/>
                  </a:lnTo>
                  <a:lnTo>
                    <a:pt x="203200" y="797321"/>
                  </a:lnTo>
                  <a:lnTo>
                    <a:pt x="0" y="79732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4DBF38"/>
            </a:solidFill>
            <a:ln cap="sq">
              <a:noFill/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101600" y="-47625"/>
              <a:ext cx="203200" cy="84494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-1371921" y="-634385"/>
            <a:ext cx="2743842" cy="5383177"/>
            <a:chOff x="0" y="0"/>
            <a:chExt cx="406400" cy="79732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06400" cy="797321"/>
            </a:xfrm>
            <a:custGeom>
              <a:avLst/>
              <a:gdLst/>
              <a:ahLst/>
              <a:cxnLst/>
              <a:rect r="r" b="b" t="t" l="l"/>
              <a:pathLst>
                <a:path h="797321" w="406400">
                  <a:moveTo>
                    <a:pt x="203200" y="0"/>
                  </a:moveTo>
                  <a:lnTo>
                    <a:pt x="406400" y="0"/>
                  </a:lnTo>
                  <a:lnTo>
                    <a:pt x="203200" y="797321"/>
                  </a:lnTo>
                  <a:lnTo>
                    <a:pt x="0" y="79732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80D12A"/>
            </a:solidFill>
            <a:ln cap="sq">
              <a:noFill/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101600" y="-47625"/>
              <a:ext cx="203200" cy="84494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5356049" y="-373209"/>
            <a:ext cx="714563" cy="1401909"/>
            <a:chOff x="0" y="0"/>
            <a:chExt cx="406400" cy="797321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06400" cy="797321"/>
            </a:xfrm>
            <a:custGeom>
              <a:avLst/>
              <a:gdLst/>
              <a:ahLst/>
              <a:cxnLst/>
              <a:rect r="r" b="b" t="t" l="l"/>
              <a:pathLst>
                <a:path h="797321" w="406400">
                  <a:moveTo>
                    <a:pt x="203200" y="0"/>
                  </a:moveTo>
                  <a:lnTo>
                    <a:pt x="406400" y="0"/>
                  </a:lnTo>
                  <a:lnTo>
                    <a:pt x="203200" y="797321"/>
                  </a:lnTo>
                  <a:lnTo>
                    <a:pt x="0" y="79732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80D12A"/>
            </a:solidFill>
            <a:ln cap="sq">
              <a:noFill/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101600" y="-47625"/>
              <a:ext cx="203200" cy="84494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1868161" y="4068847"/>
            <a:ext cx="6836396" cy="35839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26109" indent="-313054" lvl="1">
              <a:lnSpc>
                <a:spcPts val="4059"/>
              </a:lnSpc>
              <a:buFont typeface="Arial"/>
              <a:buChar char="•"/>
            </a:pPr>
            <a:r>
              <a:rPr lang="en-US" sz="2899" spc="130">
                <a:solidFill>
                  <a:srgbClr val="2A2E3A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Tejas Padhiyar (Team Lead)</a:t>
            </a:r>
          </a:p>
          <a:p>
            <a:pPr algn="l" marL="626109" indent="-313054" lvl="1">
              <a:lnSpc>
                <a:spcPts val="4059"/>
              </a:lnSpc>
              <a:buFont typeface="Arial"/>
              <a:buChar char="•"/>
            </a:pPr>
            <a:r>
              <a:rPr lang="en-US" sz="2899" spc="130">
                <a:solidFill>
                  <a:srgbClr val="2A2E3A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Nayan Bari</a:t>
            </a:r>
          </a:p>
          <a:p>
            <a:pPr algn="l" marL="626109" indent="-313054" lvl="1">
              <a:lnSpc>
                <a:spcPts val="4059"/>
              </a:lnSpc>
              <a:buFont typeface="Arial"/>
              <a:buChar char="•"/>
            </a:pPr>
            <a:r>
              <a:rPr lang="en-US" sz="2899" spc="130">
                <a:solidFill>
                  <a:srgbClr val="2A2E3A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Tanmay Kadam</a:t>
            </a:r>
          </a:p>
          <a:p>
            <a:pPr algn="l" marL="626109" indent="-313054" lvl="1">
              <a:lnSpc>
                <a:spcPts val="4059"/>
              </a:lnSpc>
              <a:buFont typeface="Arial"/>
              <a:buChar char="•"/>
            </a:pPr>
            <a:r>
              <a:rPr lang="en-US" sz="2899" spc="130">
                <a:solidFill>
                  <a:srgbClr val="2A2E3A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Nirmal</a:t>
            </a:r>
          </a:p>
          <a:p>
            <a:pPr algn="l" marL="626109" indent="-313054" lvl="1">
              <a:lnSpc>
                <a:spcPts val="4059"/>
              </a:lnSpc>
              <a:buFont typeface="Arial"/>
              <a:buChar char="•"/>
            </a:pPr>
            <a:r>
              <a:rPr lang="en-US" sz="2899" spc="130">
                <a:solidFill>
                  <a:srgbClr val="2A2E3A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Mohiddin</a:t>
            </a:r>
          </a:p>
          <a:p>
            <a:pPr algn="l" marL="626109" indent="-313054" lvl="1">
              <a:lnSpc>
                <a:spcPts val="4059"/>
              </a:lnSpc>
              <a:buFont typeface="Arial"/>
              <a:buChar char="•"/>
            </a:pPr>
            <a:r>
              <a:rPr lang="en-US" sz="2899" spc="130">
                <a:solidFill>
                  <a:srgbClr val="2A2E3A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Meghana</a:t>
            </a:r>
          </a:p>
          <a:p>
            <a:pPr algn="l" marL="626109" indent="-313054" lvl="1">
              <a:lnSpc>
                <a:spcPts val="4059"/>
              </a:lnSpc>
              <a:buFont typeface="Arial"/>
              <a:buChar char="•"/>
            </a:pPr>
            <a:r>
              <a:rPr lang="en-US" sz="2899" spc="130">
                <a:solidFill>
                  <a:srgbClr val="2A2E3A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Vaishnavi Jagdale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868161" y="1887110"/>
            <a:ext cx="9215417" cy="10781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496"/>
              </a:lnSpc>
              <a:spcBef>
                <a:spcPct val="0"/>
              </a:spcBef>
            </a:pPr>
            <a:r>
              <a:rPr lang="en-US" sz="7080" spc="254">
                <a:solidFill>
                  <a:srgbClr val="2A2E3A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Team Members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3377742"/>
            <a:chOff x="0" y="0"/>
            <a:chExt cx="4816593" cy="88961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889611"/>
            </a:xfrm>
            <a:custGeom>
              <a:avLst/>
              <a:gdLst/>
              <a:ahLst/>
              <a:cxnLst/>
              <a:rect r="r" b="b" t="t" l="l"/>
              <a:pathLst>
                <a:path h="889611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889611"/>
                  </a:lnTo>
                  <a:lnTo>
                    <a:pt x="0" y="889611"/>
                  </a:lnTo>
                  <a:close/>
                </a:path>
              </a:pathLst>
            </a:custGeom>
            <a:solidFill>
              <a:srgbClr val="052A47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816593" cy="9372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0" y="0"/>
            <a:ext cx="18288000" cy="3377742"/>
          </a:xfrm>
          <a:custGeom>
            <a:avLst/>
            <a:gdLst/>
            <a:ahLst/>
            <a:cxnLst/>
            <a:rect r="r" b="b" t="t" l="l"/>
            <a:pathLst>
              <a:path h="3377742" w="18288000">
                <a:moveTo>
                  <a:pt x="0" y="0"/>
                </a:moveTo>
                <a:lnTo>
                  <a:pt x="18288000" y="0"/>
                </a:lnTo>
                <a:lnTo>
                  <a:pt x="18288000" y="3377742"/>
                </a:lnTo>
                <a:lnTo>
                  <a:pt x="0" y="33777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 l="0" t="-30423" r="0" b="-230302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796611" y="2128857"/>
            <a:ext cx="9761017" cy="10201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010"/>
              </a:lnSpc>
              <a:spcBef>
                <a:spcPct val="0"/>
              </a:spcBef>
            </a:pPr>
            <a:r>
              <a:rPr lang="en-US" sz="6675" spc="240">
                <a:solidFill>
                  <a:srgbClr val="FFFBFB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Application Features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9374818" y="-2586212"/>
            <a:ext cx="9619282" cy="5963955"/>
          </a:xfrm>
          <a:custGeom>
            <a:avLst/>
            <a:gdLst/>
            <a:ahLst/>
            <a:cxnLst/>
            <a:rect r="r" b="b" t="t" l="l"/>
            <a:pathLst>
              <a:path h="5963955" w="9619282">
                <a:moveTo>
                  <a:pt x="0" y="0"/>
                </a:moveTo>
                <a:lnTo>
                  <a:pt x="9619282" y="0"/>
                </a:lnTo>
                <a:lnTo>
                  <a:pt x="9619282" y="5963954"/>
                </a:lnTo>
                <a:lnTo>
                  <a:pt x="0" y="59639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8345096" y="-1016743"/>
            <a:ext cx="5903940" cy="3660443"/>
          </a:xfrm>
          <a:custGeom>
            <a:avLst/>
            <a:gdLst/>
            <a:ahLst/>
            <a:cxnLst/>
            <a:rect r="r" b="b" t="t" l="l"/>
            <a:pathLst>
              <a:path h="3660443" w="5903940">
                <a:moveTo>
                  <a:pt x="0" y="0"/>
                </a:moveTo>
                <a:lnTo>
                  <a:pt x="5903940" y="0"/>
                </a:lnTo>
                <a:lnTo>
                  <a:pt x="5903940" y="3660443"/>
                </a:lnTo>
                <a:lnTo>
                  <a:pt x="0" y="366044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9" id="9"/>
          <p:cNvSpPr txBox="true"/>
          <p:nvPr/>
        </p:nvSpPr>
        <p:spPr>
          <a:xfrm rot="0">
            <a:off x="-208992" y="3520662"/>
            <a:ext cx="18288000" cy="69557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07356" indent="-353678" lvl="1">
              <a:lnSpc>
                <a:spcPts val="4586"/>
              </a:lnSpc>
              <a:buFont typeface="Arial"/>
              <a:buChar char="•"/>
            </a:pPr>
            <a:r>
              <a:rPr lang="en-US" sz="3276" spc="147" u="sng">
                <a:solidFill>
                  <a:srgbClr val="2A2E3A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Subscription Plans</a:t>
            </a:r>
            <a:r>
              <a:rPr lang="en-US" sz="3276" spc="147">
                <a:solidFill>
                  <a:srgbClr val="2A2E3A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:  Users can choose from various subscription plans tailored to different products and needs. Each plan specifies the product, delivery frequency, and pricing, allowing customers to subscribe and receive products on a regular basis. </a:t>
            </a:r>
          </a:p>
          <a:p>
            <a:pPr algn="l" marL="707356" indent="-353678" lvl="1">
              <a:lnSpc>
                <a:spcPts val="4586"/>
              </a:lnSpc>
              <a:buFont typeface="Arial"/>
              <a:buChar char="•"/>
            </a:pPr>
            <a:r>
              <a:rPr lang="en-US" sz="3276" spc="147" u="sng">
                <a:solidFill>
                  <a:srgbClr val="2A2E3A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User Authentication</a:t>
            </a:r>
            <a:r>
              <a:rPr lang="en-US" sz="3276" spc="147">
                <a:solidFill>
                  <a:srgbClr val="2A2E3A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 : Secure login and registration system that authenticates users through credentials like email and password. It ensures only authorized users can access their accounts, manage their profiles, and make purchases.</a:t>
            </a:r>
          </a:p>
          <a:p>
            <a:pPr algn="l" marL="707356" indent="-353678" lvl="1">
              <a:lnSpc>
                <a:spcPts val="4586"/>
              </a:lnSpc>
              <a:buFont typeface="Arial"/>
              <a:buChar char="•"/>
            </a:pPr>
            <a:r>
              <a:rPr lang="en-US" sz="3276" spc="147" u="sng">
                <a:solidFill>
                  <a:srgbClr val="2A2E3A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 Product Management</a:t>
            </a:r>
            <a:r>
              <a:rPr lang="en-US" sz="3276" spc="147">
                <a:solidFill>
                  <a:srgbClr val="2A2E3A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:  Admins can add, update, or remove products from the platform. Each product includes details such as name, description, price, and available quantities, enabling effective inventory management. </a:t>
            </a:r>
          </a:p>
          <a:p>
            <a:pPr algn="l">
              <a:lnSpc>
                <a:spcPts val="4586"/>
              </a:lnSpc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4053739"/>
            <a:chOff x="0" y="0"/>
            <a:chExt cx="4816593" cy="106765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1067651"/>
            </a:xfrm>
            <a:custGeom>
              <a:avLst/>
              <a:gdLst/>
              <a:ahLst/>
              <a:cxnLst/>
              <a:rect r="r" b="b" t="t" l="l"/>
              <a:pathLst>
                <a:path h="1067651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067651"/>
                  </a:lnTo>
                  <a:lnTo>
                    <a:pt x="0" y="1067651"/>
                  </a:lnTo>
                  <a:close/>
                </a:path>
              </a:pathLst>
            </a:custGeom>
            <a:solidFill>
              <a:srgbClr val="052A47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816593" cy="11152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0" y="0"/>
            <a:ext cx="18288000" cy="4053739"/>
          </a:xfrm>
          <a:custGeom>
            <a:avLst/>
            <a:gdLst/>
            <a:ahLst/>
            <a:cxnLst/>
            <a:rect r="r" b="b" t="t" l="l"/>
            <a:pathLst>
              <a:path h="4053739" w="18288000">
                <a:moveTo>
                  <a:pt x="0" y="0"/>
                </a:moveTo>
                <a:lnTo>
                  <a:pt x="18288000" y="0"/>
                </a:lnTo>
                <a:lnTo>
                  <a:pt x="18288000" y="4053739"/>
                </a:lnTo>
                <a:lnTo>
                  <a:pt x="0" y="40537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 l="0" t="-25349" r="0" b="-175221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796611" y="2128857"/>
            <a:ext cx="9761017" cy="10201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010"/>
              </a:lnSpc>
              <a:spcBef>
                <a:spcPct val="0"/>
              </a:spcBef>
            </a:pPr>
            <a:r>
              <a:rPr lang="en-US" sz="6675" spc="240">
                <a:solidFill>
                  <a:srgbClr val="FFFBFB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Application Features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9374818" y="-2586212"/>
            <a:ext cx="9619282" cy="5963955"/>
          </a:xfrm>
          <a:custGeom>
            <a:avLst/>
            <a:gdLst/>
            <a:ahLst/>
            <a:cxnLst/>
            <a:rect r="r" b="b" t="t" l="l"/>
            <a:pathLst>
              <a:path h="5963955" w="9619282">
                <a:moveTo>
                  <a:pt x="0" y="0"/>
                </a:moveTo>
                <a:lnTo>
                  <a:pt x="9619282" y="0"/>
                </a:lnTo>
                <a:lnTo>
                  <a:pt x="9619282" y="5963954"/>
                </a:lnTo>
                <a:lnTo>
                  <a:pt x="0" y="59639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8345096" y="-1016743"/>
            <a:ext cx="5903940" cy="3660443"/>
          </a:xfrm>
          <a:custGeom>
            <a:avLst/>
            <a:gdLst/>
            <a:ahLst/>
            <a:cxnLst/>
            <a:rect r="r" b="b" t="t" l="l"/>
            <a:pathLst>
              <a:path h="3660443" w="5903940">
                <a:moveTo>
                  <a:pt x="0" y="0"/>
                </a:moveTo>
                <a:lnTo>
                  <a:pt x="5903940" y="0"/>
                </a:lnTo>
                <a:lnTo>
                  <a:pt x="5903940" y="3660443"/>
                </a:lnTo>
                <a:lnTo>
                  <a:pt x="0" y="366044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9" id="9"/>
          <p:cNvSpPr txBox="true"/>
          <p:nvPr/>
        </p:nvSpPr>
        <p:spPr>
          <a:xfrm rot="0">
            <a:off x="0" y="3727829"/>
            <a:ext cx="17911225" cy="5964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61"/>
              </a:lnSpc>
            </a:pPr>
          </a:p>
          <a:p>
            <a:pPr algn="l" marL="734247" indent="-367123" lvl="1">
              <a:lnSpc>
                <a:spcPts val="4761"/>
              </a:lnSpc>
              <a:buFont typeface="Arial"/>
              <a:buChar char="•"/>
            </a:pPr>
            <a:r>
              <a:rPr lang="en-US" sz="3400" spc="153" u="sng">
                <a:solidFill>
                  <a:srgbClr val="2A2E3A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Order Management</a:t>
            </a:r>
            <a:r>
              <a:rPr lang="en-US" sz="3400" spc="153">
                <a:solidFill>
                  <a:srgbClr val="2A2E3A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: Admin can manage the orders</a:t>
            </a:r>
          </a:p>
          <a:p>
            <a:pPr algn="l" marL="734247" indent="-367123" lvl="1">
              <a:lnSpc>
                <a:spcPts val="4761"/>
              </a:lnSpc>
              <a:buFont typeface="Arial"/>
              <a:buChar char="•"/>
            </a:pPr>
            <a:r>
              <a:rPr lang="en-US" sz="3400" spc="153" u="sng">
                <a:solidFill>
                  <a:srgbClr val="2A2E3A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Payment Wallet </a:t>
            </a:r>
            <a:r>
              <a:rPr lang="en-US" sz="3400" spc="153">
                <a:solidFill>
                  <a:srgbClr val="2A2E3A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: User can add money in the wallet . Money will be automatically deducted from wallet based on subscription.</a:t>
            </a:r>
          </a:p>
          <a:p>
            <a:pPr algn="l" marL="734247" indent="-367123" lvl="1">
              <a:lnSpc>
                <a:spcPts val="4761"/>
              </a:lnSpc>
              <a:buFont typeface="Arial"/>
              <a:buChar char="•"/>
            </a:pPr>
            <a:r>
              <a:rPr lang="en-US" sz="3400" spc="153" u="sng">
                <a:solidFill>
                  <a:srgbClr val="2A2E3A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Admin Dashboard </a:t>
            </a:r>
            <a:r>
              <a:rPr lang="en-US" sz="3400" spc="153">
                <a:solidFill>
                  <a:srgbClr val="2A2E3A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: A centralized dashboard for administrators to monitor platform activity, manage products, view customer information, track orders, and generate sales and performance reports.</a:t>
            </a:r>
          </a:p>
          <a:p>
            <a:pPr algn="l" marL="734247" indent="-367123" lvl="1">
              <a:lnSpc>
                <a:spcPts val="4761"/>
              </a:lnSpc>
              <a:buFont typeface="Arial"/>
              <a:buChar char="•"/>
            </a:pPr>
            <a:r>
              <a:rPr lang="en-US" sz="3400" spc="153" u="sng">
                <a:solidFill>
                  <a:srgbClr val="2A2E3A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Customer Profile Management</a:t>
            </a:r>
            <a:r>
              <a:rPr lang="en-US" sz="3400" spc="153">
                <a:solidFill>
                  <a:srgbClr val="2A2E3A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 :  Users can view and update their personal information, including name, email, delivery address and profile picture.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836167" y="3515101"/>
            <a:ext cx="780726" cy="978130"/>
          </a:xfrm>
          <a:custGeom>
            <a:avLst/>
            <a:gdLst/>
            <a:ahLst/>
            <a:cxnLst/>
            <a:rect r="r" b="b" t="t" l="l"/>
            <a:pathLst>
              <a:path h="978130" w="780726">
                <a:moveTo>
                  <a:pt x="0" y="0"/>
                </a:moveTo>
                <a:lnTo>
                  <a:pt x="780726" y="0"/>
                </a:lnTo>
                <a:lnTo>
                  <a:pt x="780726" y="978130"/>
                </a:lnTo>
                <a:lnTo>
                  <a:pt x="0" y="9781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960265" y="3546140"/>
            <a:ext cx="780059" cy="947091"/>
          </a:xfrm>
          <a:custGeom>
            <a:avLst/>
            <a:gdLst/>
            <a:ahLst/>
            <a:cxnLst/>
            <a:rect r="r" b="b" t="t" l="l"/>
            <a:pathLst>
              <a:path h="947091" w="780059">
                <a:moveTo>
                  <a:pt x="0" y="0"/>
                </a:moveTo>
                <a:lnTo>
                  <a:pt x="780059" y="0"/>
                </a:lnTo>
                <a:lnTo>
                  <a:pt x="780059" y="947091"/>
                </a:lnTo>
                <a:lnTo>
                  <a:pt x="0" y="94709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327223" y="3644667"/>
            <a:ext cx="876828" cy="718999"/>
          </a:xfrm>
          <a:custGeom>
            <a:avLst/>
            <a:gdLst/>
            <a:ahLst/>
            <a:cxnLst/>
            <a:rect r="r" b="b" t="t" l="l"/>
            <a:pathLst>
              <a:path h="718999" w="876828">
                <a:moveTo>
                  <a:pt x="0" y="0"/>
                </a:moveTo>
                <a:lnTo>
                  <a:pt x="876828" y="0"/>
                </a:lnTo>
                <a:lnTo>
                  <a:pt x="876828" y="718998"/>
                </a:lnTo>
                <a:lnTo>
                  <a:pt x="0" y="71899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4875100" y="3588568"/>
            <a:ext cx="871787" cy="775098"/>
          </a:xfrm>
          <a:custGeom>
            <a:avLst/>
            <a:gdLst/>
            <a:ahLst/>
            <a:cxnLst/>
            <a:rect r="r" b="b" t="t" l="l"/>
            <a:pathLst>
              <a:path h="775098" w="871787">
                <a:moveTo>
                  <a:pt x="0" y="0"/>
                </a:moveTo>
                <a:lnTo>
                  <a:pt x="871787" y="0"/>
                </a:lnTo>
                <a:lnTo>
                  <a:pt x="871787" y="775097"/>
                </a:lnTo>
                <a:lnTo>
                  <a:pt x="0" y="77509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6" id="6"/>
          <p:cNvGrpSpPr/>
          <p:nvPr/>
        </p:nvGrpSpPr>
        <p:grpSpPr>
          <a:xfrm rot="0">
            <a:off x="-1190934" y="-2057400"/>
            <a:ext cx="19917660" cy="3086100"/>
            <a:chOff x="0" y="0"/>
            <a:chExt cx="5245803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245803" cy="812800"/>
            </a:xfrm>
            <a:custGeom>
              <a:avLst/>
              <a:gdLst/>
              <a:ahLst/>
              <a:cxnLst/>
              <a:rect r="r" b="b" t="t" l="l"/>
              <a:pathLst>
                <a:path h="812800" w="5245803">
                  <a:moveTo>
                    <a:pt x="0" y="0"/>
                  </a:moveTo>
                  <a:lnTo>
                    <a:pt x="5245803" y="0"/>
                  </a:lnTo>
                  <a:lnTo>
                    <a:pt x="5245803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52A47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5245803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-10800000">
            <a:off x="13716743" y="8698748"/>
            <a:ext cx="6449593" cy="3224796"/>
            <a:chOff x="0" y="0"/>
            <a:chExt cx="812800" cy="4064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406400"/>
            </a:xfrm>
            <a:custGeom>
              <a:avLst/>
              <a:gdLst/>
              <a:ahLst/>
              <a:cxnLst/>
              <a:rect r="r" b="b" t="t" l="l"/>
              <a:pathLst>
                <a:path h="406400" w="812800">
                  <a:moveTo>
                    <a:pt x="0" y="0"/>
                  </a:moveTo>
                  <a:lnTo>
                    <a:pt x="609600" y="0"/>
                  </a:lnTo>
                  <a:lnTo>
                    <a:pt x="812800" y="203200"/>
                  </a:lnTo>
                  <a:lnTo>
                    <a:pt x="6096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DBF38"/>
            </a:solidFill>
            <a:ln cap="sq">
              <a:noFill/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177800" y="-47625"/>
              <a:ext cx="558800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-2733509" y="-1612398"/>
            <a:ext cx="6449593" cy="3224796"/>
            <a:chOff x="0" y="0"/>
            <a:chExt cx="812800" cy="4064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406400"/>
            </a:xfrm>
            <a:custGeom>
              <a:avLst/>
              <a:gdLst/>
              <a:ahLst/>
              <a:cxnLst/>
              <a:rect r="r" b="b" t="t" l="l"/>
              <a:pathLst>
                <a:path h="406400" w="812800">
                  <a:moveTo>
                    <a:pt x="0" y="0"/>
                  </a:moveTo>
                  <a:lnTo>
                    <a:pt x="609600" y="0"/>
                  </a:lnTo>
                  <a:lnTo>
                    <a:pt x="812800" y="203200"/>
                  </a:lnTo>
                  <a:lnTo>
                    <a:pt x="6096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DBF38"/>
            </a:solidFill>
            <a:ln cap="sq">
              <a:noFill/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177800" y="-47625"/>
              <a:ext cx="558800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340939" y="449790"/>
            <a:ext cx="5726223" cy="8808510"/>
          </a:xfrm>
          <a:custGeom>
            <a:avLst/>
            <a:gdLst/>
            <a:ahLst/>
            <a:cxnLst/>
            <a:rect r="r" b="b" t="t" l="l"/>
            <a:pathLst>
              <a:path h="8808510" w="5726223">
                <a:moveTo>
                  <a:pt x="0" y="0"/>
                </a:moveTo>
                <a:lnTo>
                  <a:pt x="5726223" y="0"/>
                </a:lnTo>
                <a:lnTo>
                  <a:pt x="5726223" y="8808510"/>
                </a:lnTo>
                <a:lnTo>
                  <a:pt x="0" y="880851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-426" r="0" b="-426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6483611" y="1217635"/>
            <a:ext cx="11379445" cy="6638159"/>
          </a:xfrm>
          <a:custGeom>
            <a:avLst/>
            <a:gdLst/>
            <a:ahLst/>
            <a:cxnLst/>
            <a:rect r="r" b="b" t="t" l="l"/>
            <a:pathLst>
              <a:path h="6638159" w="11379445">
                <a:moveTo>
                  <a:pt x="0" y="0"/>
                </a:moveTo>
                <a:lnTo>
                  <a:pt x="11379445" y="0"/>
                </a:lnTo>
                <a:lnTo>
                  <a:pt x="11379445" y="6638158"/>
                </a:lnTo>
                <a:lnTo>
                  <a:pt x="0" y="6638158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2342" t="0" r="-2342" b="-1541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6702567" y="170151"/>
            <a:ext cx="6037756" cy="8404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00"/>
              </a:lnSpc>
              <a:spcBef>
                <a:spcPct val="0"/>
              </a:spcBef>
            </a:pPr>
            <a:r>
              <a:rPr lang="en-US" sz="4786">
                <a:solidFill>
                  <a:srgbClr val="80D12A"/>
                </a:solidFill>
                <a:latin typeface="Arimo Bold"/>
                <a:ea typeface="Arimo Bold"/>
                <a:cs typeface="Arimo Bold"/>
                <a:sym typeface="Arimo Bold"/>
              </a:rPr>
              <a:t>UI Snapshots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086497" y="8622548"/>
            <a:ext cx="3387234" cy="5003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Landing Page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479623" y="9489205"/>
            <a:ext cx="2086836" cy="5003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Home Page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836167" y="3515101"/>
            <a:ext cx="780726" cy="978130"/>
          </a:xfrm>
          <a:custGeom>
            <a:avLst/>
            <a:gdLst/>
            <a:ahLst/>
            <a:cxnLst/>
            <a:rect r="r" b="b" t="t" l="l"/>
            <a:pathLst>
              <a:path h="978130" w="780726">
                <a:moveTo>
                  <a:pt x="0" y="0"/>
                </a:moveTo>
                <a:lnTo>
                  <a:pt x="780726" y="0"/>
                </a:lnTo>
                <a:lnTo>
                  <a:pt x="780726" y="978130"/>
                </a:lnTo>
                <a:lnTo>
                  <a:pt x="0" y="9781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960265" y="3546140"/>
            <a:ext cx="780059" cy="947091"/>
          </a:xfrm>
          <a:custGeom>
            <a:avLst/>
            <a:gdLst/>
            <a:ahLst/>
            <a:cxnLst/>
            <a:rect r="r" b="b" t="t" l="l"/>
            <a:pathLst>
              <a:path h="947091" w="780059">
                <a:moveTo>
                  <a:pt x="0" y="0"/>
                </a:moveTo>
                <a:lnTo>
                  <a:pt x="780059" y="0"/>
                </a:lnTo>
                <a:lnTo>
                  <a:pt x="780059" y="947091"/>
                </a:lnTo>
                <a:lnTo>
                  <a:pt x="0" y="94709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327223" y="3644667"/>
            <a:ext cx="876828" cy="718999"/>
          </a:xfrm>
          <a:custGeom>
            <a:avLst/>
            <a:gdLst/>
            <a:ahLst/>
            <a:cxnLst/>
            <a:rect r="r" b="b" t="t" l="l"/>
            <a:pathLst>
              <a:path h="718999" w="876828">
                <a:moveTo>
                  <a:pt x="0" y="0"/>
                </a:moveTo>
                <a:lnTo>
                  <a:pt x="876828" y="0"/>
                </a:lnTo>
                <a:lnTo>
                  <a:pt x="876828" y="718998"/>
                </a:lnTo>
                <a:lnTo>
                  <a:pt x="0" y="71899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4875100" y="3588568"/>
            <a:ext cx="871787" cy="775098"/>
          </a:xfrm>
          <a:custGeom>
            <a:avLst/>
            <a:gdLst/>
            <a:ahLst/>
            <a:cxnLst/>
            <a:rect r="r" b="b" t="t" l="l"/>
            <a:pathLst>
              <a:path h="775098" w="871787">
                <a:moveTo>
                  <a:pt x="0" y="0"/>
                </a:moveTo>
                <a:lnTo>
                  <a:pt x="871787" y="0"/>
                </a:lnTo>
                <a:lnTo>
                  <a:pt x="871787" y="775097"/>
                </a:lnTo>
                <a:lnTo>
                  <a:pt x="0" y="77509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6" id="6"/>
          <p:cNvGrpSpPr/>
          <p:nvPr/>
        </p:nvGrpSpPr>
        <p:grpSpPr>
          <a:xfrm rot="0">
            <a:off x="-1190934" y="-2057400"/>
            <a:ext cx="19917660" cy="3086100"/>
            <a:chOff x="0" y="0"/>
            <a:chExt cx="5245803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245803" cy="812800"/>
            </a:xfrm>
            <a:custGeom>
              <a:avLst/>
              <a:gdLst/>
              <a:ahLst/>
              <a:cxnLst/>
              <a:rect r="r" b="b" t="t" l="l"/>
              <a:pathLst>
                <a:path h="812800" w="5245803">
                  <a:moveTo>
                    <a:pt x="0" y="0"/>
                  </a:moveTo>
                  <a:lnTo>
                    <a:pt x="5245803" y="0"/>
                  </a:lnTo>
                  <a:lnTo>
                    <a:pt x="5245803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52A47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5245803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-10800000">
            <a:off x="13716743" y="8698748"/>
            <a:ext cx="6449593" cy="3224796"/>
            <a:chOff x="0" y="0"/>
            <a:chExt cx="812800" cy="4064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406400"/>
            </a:xfrm>
            <a:custGeom>
              <a:avLst/>
              <a:gdLst/>
              <a:ahLst/>
              <a:cxnLst/>
              <a:rect r="r" b="b" t="t" l="l"/>
              <a:pathLst>
                <a:path h="406400" w="812800">
                  <a:moveTo>
                    <a:pt x="0" y="0"/>
                  </a:moveTo>
                  <a:lnTo>
                    <a:pt x="609600" y="0"/>
                  </a:lnTo>
                  <a:lnTo>
                    <a:pt x="812800" y="203200"/>
                  </a:lnTo>
                  <a:lnTo>
                    <a:pt x="6096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DBF38"/>
            </a:solidFill>
            <a:ln cap="sq">
              <a:noFill/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177800" y="-47625"/>
              <a:ext cx="558800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-2733509" y="-1612398"/>
            <a:ext cx="6449593" cy="3224796"/>
            <a:chOff x="0" y="0"/>
            <a:chExt cx="812800" cy="4064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406400"/>
            </a:xfrm>
            <a:custGeom>
              <a:avLst/>
              <a:gdLst/>
              <a:ahLst/>
              <a:cxnLst/>
              <a:rect r="r" b="b" t="t" l="l"/>
              <a:pathLst>
                <a:path h="406400" w="812800">
                  <a:moveTo>
                    <a:pt x="0" y="0"/>
                  </a:moveTo>
                  <a:lnTo>
                    <a:pt x="609600" y="0"/>
                  </a:lnTo>
                  <a:lnTo>
                    <a:pt x="812800" y="203200"/>
                  </a:lnTo>
                  <a:lnTo>
                    <a:pt x="6096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DBF38"/>
            </a:solidFill>
            <a:ln cap="sq">
              <a:noFill/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177800" y="-47625"/>
              <a:ext cx="558800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198838" y="1892319"/>
            <a:ext cx="8735243" cy="4942692"/>
          </a:xfrm>
          <a:custGeom>
            <a:avLst/>
            <a:gdLst/>
            <a:ahLst/>
            <a:cxnLst/>
            <a:rect r="r" b="b" t="t" l="l"/>
            <a:pathLst>
              <a:path h="4942692" w="8735243">
                <a:moveTo>
                  <a:pt x="0" y="0"/>
                </a:moveTo>
                <a:lnTo>
                  <a:pt x="8735243" y="0"/>
                </a:lnTo>
                <a:lnTo>
                  <a:pt x="8735243" y="4942692"/>
                </a:lnTo>
                <a:lnTo>
                  <a:pt x="0" y="494269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8934081" y="1994982"/>
            <a:ext cx="8572745" cy="4840029"/>
          </a:xfrm>
          <a:custGeom>
            <a:avLst/>
            <a:gdLst/>
            <a:ahLst/>
            <a:cxnLst/>
            <a:rect r="r" b="b" t="t" l="l"/>
            <a:pathLst>
              <a:path h="4840029" w="8572745">
                <a:moveTo>
                  <a:pt x="0" y="0"/>
                </a:moveTo>
                <a:lnTo>
                  <a:pt x="8572744" y="0"/>
                </a:lnTo>
                <a:lnTo>
                  <a:pt x="8572744" y="4840029"/>
                </a:lnTo>
                <a:lnTo>
                  <a:pt x="0" y="4840029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6702567" y="170151"/>
            <a:ext cx="6037756" cy="8404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00"/>
              </a:lnSpc>
              <a:spcBef>
                <a:spcPct val="0"/>
              </a:spcBef>
            </a:pPr>
            <a:r>
              <a:rPr lang="en-US" sz="4786">
                <a:solidFill>
                  <a:srgbClr val="80D12A"/>
                </a:solidFill>
                <a:latin typeface="Arimo Bold"/>
                <a:ea typeface="Arimo Bold"/>
                <a:cs typeface="Arimo Bold"/>
                <a:sym typeface="Arimo Bold"/>
              </a:rPr>
              <a:t>UI Snapshots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1270788" y="7478589"/>
            <a:ext cx="4223203" cy="5003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Product Description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3556551" y="7376059"/>
            <a:ext cx="3160752" cy="5003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Product Catalogue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836167" y="3515101"/>
            <a:ext cx="780726" cy="978130"/>
          </a:xfrm>
          <a:custGeom>
            <a:avLst/>
            <a:gdLst/>
            <a:ahLst/>
            <a:cxnLst/>
            <a:rect r="r" b="b" t="t" l="l"/>
            <a:pathLst>
              <a:path h="978130" w="780726">
                <a:moveTo>
                  <a:pt x="0" y="0"/>
                </a:moveTo>
                <a:lnTo>
                  <a:pt x="780726" y="0"/>
                </a:lnTo>
                <a:lnTo>
                  <a:pt x="780726" y="978130"/>
                </a:lnTo>
                <a:lnTo>
                  <a:pt x="0" y="9781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960265" y="3546140"/>
            <a:ext cx="780059" cy="947091"/>
          </a:xfrm>
          <a:custGeom>
            <a:avLst/>
            <a:gdLst/>
            <a:ahLst/>
            <a:cxnLst/>
            <a:rect r="r" b="b" t="t" l="l"/>
            <a:pathLst>
              <a:path h="947091" w="780059">
                <a:moveTo>
                  <a:pt x="0" y="0"/>
                </a:moveTo>
                <a:lnTo>
                  <a:pt x="780059" y="0"/>
                </a:lnTo>
                <a:lnTo>
                  <a:pt x="780059" y="947091"/>
                </a:lnTo>
                <a:lnTo>
                  <a:pt x="0" y="94709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327223" y="3644667"/>
            <a:ext cx="876828" cy="718999"/>
          </a:xfrm>
          <a:custGeom>
            <a:avLst/>
            <a:gdLst/>
            <a:ahLst/>
            <a:cxnLst/>
            <a:rect r="r" b="b" t="t" l="l"/>
            <a:pathLst>
              <a:path h="718999" w="876828">
                <a:moveTo>
                  <a:pt x="0" y="0"/>
                </a:moveTo>
                <a:lnTo>
                  <a:pt x="876828" y="0"/>
                </a:lnTo>
                <a:lnTo>
                  <a:pt x="876828" y="718998"/>
                </a:lnTo>
                <a:lnTo>
                  <a:pt x="0" y="71899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4875100" y="3588568"/>
            <a:ext cx="871787" cy="775098"/>
          </a:xfrm>
          <a:custGeom>
            <a:avLst/>
            <a:gdLst/>
            <a:ahLst/>
            <a:cxnLst/>
            <a:rect r="r" b="b" t="t" l="l"/>
            <a:pathLst>
              <a:path h="775098" w="871787">
                <a:moveTo>
                  <a:pt x="0" y="0"/>
                </a:moveTo>
                <a:lnTo>
                  <a:pt x="871787" y="0"/>
                </a:lnTo>
                <a:lnTo>
                  <a:pt x="871787" y="775097"/>
                </a:lnTo>
                <a:lnTo>
                  <a:pt x="0" y="77509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6" id="6"/>
          <p:cNvGrpSpPr/>
          <p:nvPr/>
        </p:nvGrpSpPr>
        <p:grpSpPr>
          <a:xfrm rot="0">
            <a:off x="-1190934" y="-2057400"/>
            <a:ext cx="19917660" cy="3086100"/>
            <a:chOff x="0" y="0"/>
            <a:chExt cx="5245803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245803" cy="812800"/>
            </a:xfrm>
            <a:custGeom>
              <a:avLst/>
              <a:gdLst/>
              <a:ahLst/>
              <a:cxnLst/>
              <a:rect r="r" b="b" t="t" l="l"/>
              <a:pathLst>
                <a:path h="812800" w="5245803">
                  <a:moveTo>
                    <a:pt x="0" y="0"/>
                  </a:moveTo>
                  <a:lnTo>
                    <a:pt x="5245803" y="0"/>
                  </a:lnTo>
                  <a:lnTo>
                    <a:pt x="5245803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52A47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5245803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-10800000">
            <a:off x="13716743" y="8698748"/>
            <a:ext cx="6449593" cy="3224796"/>
            <a:chOff x="0" y="0"/>
            <a:chExt cx="812800" cy="4064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406400"/>
            </a:xfrm>
            <a:custGeom>
              <a:avLst/>
              <a:gdLst/>
              <a:ahLst/>
              <a:cxnLst/>
              <a:rect r="r" b="b" t="t" l="l"/>
              <a:pathLst>
                <a:path h="406400" w="812800">
                  <a:moveTo>
                    <a:pt x="0" y="0"/>
                  </a:moveTo>
                  <a:lnTo>
                    <a:pt x="609600" y="0"/>
                  </a:lnTo>
                  <a:lnTo>
                    <a:pt x="812800" y="203200"/>
                  </a:lnTo>
                  <a:lnTo>
                    <a:pt x="6096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DBF38"/>
            </a:solidFill>
            <a:ln cap="sq">
              <a:noFill/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177800" y="-47625"/>
              <a:ext cx="558800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-2733509" y="-1612398"/>
            <a:ext cx="6449593" cy="3224796"/>
            <a:chOff x="0" y="0"/>
            <a:chExt cx="812800" cy="4064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406400"/>
            </a:xfrm>
            <a:custGeom>
              <a:avLst/>
              <a:gdLst/>
              <a:ahLst/>
              <a:cxnLst/>
              <a:rect r="r" b="b" t="t" l="l"/>
              <a:pathLst>
                <a:path h="406400" w="812800">
                  <a:moveTo>
                    <a:pt x="0" y="0"/>
                  </a:moveTo>
                  <a:lnTo>
                    <a:pt x="609600" y="0"/>
                  </a:lnTo>
                  <a:lnTo>
                    <a:pt x="812800" y="203200"/>
                  </a:lnTo>
                  <a:lnTo>
                    <a:pt x="6096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DBF38"/>
            </a:solidFill>
            <a:ln cap="sq">
              <a:noFill/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177800" y="-47625"/>
              <a:ext cx="558800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304912" y="1805320"/>
            <a:ext cx="9521753" cy="5375823"/>
          </a:xfrm>
          <a:custGeom>
            <a:avLst/>
            <a:gdLst/>
            <a:ahLst/>
            <a:cxnLst/>
            <a:rect r="r" b="b" t="t" l="l"/>
            <a:pathLst>
              <a:path h="5375823" w="9521753">
                <a:moveTo>
                  <a:pt x="0" y="0"/>
                </a:moveTo>
                <a:lnTo>
                  <a:pt x="9521753" y="0"/>
                </a:lnTo>
                <a:lnTo>
                  <a:pt x="9521753" y="5375823"/>
                </a:lnTo>
                <a:lnTo>
                  <a:pt x="0" y="537582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9616893" y="1293538"/>
            <a:ext cx="7996459" cy="7699924"/>
          </a:xfrm>
          <a:custGeom>
            <a:avLst/>
            <a:gdLst/>
            <a:ahLst/>
            <a:cxnLst/>
            <a:rect r="r" b="b" t="t" l="l"/>
            <a:pathLst>
              <a:path h="7699924" w="7996459">
                <a:moveTo>
                  <a:pt x="0" y="0"/>
                </a:moveTo>
                <a:lnTo>
                  <a:pt x="7996460" y="0"/>
                </a:lnTo>
                <a:lnTo>
                  <a:pt x="7996460" y="7699924"/>
                </a:lnTo>
                <a:lnTo>
                  <a:pt x="0" y="7699924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6702567" y="170151"/>
            <a:ext cx="6037756" cy="8404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00"/>
              </a:lnSpc>
              <a:spcBef>
                <a:spcPct val="0"/>
              </a:spcBef>
            </a:pPr>
            <a:r>
              <a:rPr lang="en-US" sz="4786">
                <a:solidFill>
                  <a:srgbClr val="80D12A"/>
                </a:solidFill>
                <a:latin typeface="Arimo Bold"/>
                <a:ea typeface="Arimo Bold"/>
                <a:cs typeface="Arimo Bold"/>
                <a:sym typeface="Arimo Bold"/>
              </a:rPr>
              <a:t>UI Snapshots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1503521" y="9203012"/>
            <a:ext cx="4223203" cy="5003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Cart Full Page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4257531" y="7376059"/>
            <a:ext cx="1758791" cy="5003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Cart  Page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836167" y="3515101"/>
            <a:ext cx="780726" cy="978130"/>
          </a:xfrm>
          <a:custGeom>
            <a:avLst/>
            <a:gdLst/>
            <a:ahLst/>
            <a:cxnLst/>
            <a:rect r="r" b="b" t="t" l="l"/>
            <a:pathLst>
              <a:path h="978130" w="780726">
                <a:moveTo>
                  <a:pt x="0" y="0"/>
                </a:moveTo>
                <a:lnTo>
                  <a:pt x="780726" y="0"/>
                </a:lnTo>
                <a:lnTo>
                  <a:pt x="780726" y="978130"/>
                </a:lnTo>
                <a:lnTo>
                  <a:pt x="0" y="9781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960265" y="3546140"/>
            <a:ext cx="780059" cy="947091"/>
          </a:xfrm>
          <a:custGeom>
            <a:avLst/>
            <a:gdLst/>
            <a:ahLst/>
            <a:cxnLst/>
            <a:rect r="r" b="b" t="t" l="l"/>
            <a:pathLst>
              <a:path h="947091" w="780059">
                <a:moveTo>
                  <a:pt x="0" y="0"/>
                </a:moveTo>
                <a:lnTo>
                  <a:pt x="780059" y="0"/>
                </a:lnTo>
                <a:lnTo>
                  <a:pt x="780059" y="947091"/>
                </a:lnTo>
                <a:lnTo>
                  <a:pt x="0" y="94709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327223" y="3644667"/>
            <a:ext cx="876828" cy="718999"/>
          </a:xfrm>
          <a:custGeom>
            <a:avLst/>
            <a:gdLst/>
            <a:ahLst/>
            <a:cxnLst/>
            <a:rect r="r" b="b" t="t" l="l"/>
            <a:pathLst>
              <a:path h="718999" w="876828">
                <a:moveTo>
                  <a:pt x="0" y="0"/>
                </a:moveTo>
                <a:lnTo>
                  <a:pt x="876828" y="0"/>
                </a:lnTo>
                <a:lnTo>
                  <a:pt x="876828" y="718998"/>
                </a:lnTo>
                <a:lnTo>
                  <a:pt x="0" y="71899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4875100" y="3588568"/>
            <a:ext cx="871787" cy="775098"/>
          </a:xfrm>
          <a:custGeom>
            <a:avLst/>
            <a:gdLst/>
            <a:ahLst/>
            <a:cxnLst/>
            <a:rect r="r" b="b" t="t" l="l"/>
            <a:pathLst>
              <a:path h="775098" w="871787">
                <a:moveTo>
                  <a:pt x="0" y="0"/>
                </a:moveTo>
                <a:lnTo>
                  <a:pt x="871787" y="0"/>
                </a:lnTo>
                <a:lnTo>
                  <a:pt x="871787" y="775097"/>
                </a:lnTo>
                <a:lnTo>
                  <a:pt x="0" y="77509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6" id="6"/>
          <p:cNvGrpSpPr/>
          <p:nvPr/>
        </p:nvGrpSpPr>
        <p:grpSpPr>
          <a:xfrm rot="0">
            <a:off x="-1190934" y="-2057400"/>
            <a:ext cx="19917660" cy="3086100"/>
            <a:chOff x="0" y="0"/>
            <a:chExt cx="5245803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245803" cy="812800"/>
            </a:xfrm>
            <a:custGeom>
              <a:avLst/>
              <a:gdLst/>
              <a:ahLst/>
              <a:cxnLst/>
              <a:rect r="r" b="b" t="t" l="l"/>
              <a:pathLst>
                <a:path h="812800" w="5245803">
                  <a:moveTo>
                    <a:pt x="0" y="0"/>
                  </a:moveTo>
                  <a:lnTo>
                    <a:pt x="5245803" y="0"/>
                  </a:lnTo>
                  <a:lnTo>
                    <a:pt x="5245803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52A47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5245803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-10800000">
            <a:off x="13716743" y="8698748"/>
            <a:ext cx="6449593" cy="3224796"/>
            <a:chOff x="0" y="0"/>
            <a:chExt cx="812800" cy="4064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406400"/>
            </a:xfrm>
            <a:custGeom>
              <a:avLst/>
              <a:gdLst/>
              <a:ahLst/>
              <a:cxnLst/>
              <a:rect r="r" b="b" t="t" l="l"/>
              <a:pathLst>
                <a:path h="406400" w="812800">
                  <a:moveTo>
                    <a:pt x="0" y="0"/>
                  </a:moveTo>
                  <a:lnTo>
                    <a:pt x="609600" y="0"/>
                  </a:lnTo>
                  <a:lnTo>
                    <a:pt x="812800" y="203200"/>
                  </a:lnTo>
                  <a:lnTo>
                    <a:pt x="6096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DBF38"/>
            </a:solidFill>
            <a:ln cap="sq">
              <a:noFill/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177800" y="-47625"/>
              <a:ext cx="558800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-2733509" y="-1612398"/>
            <a:ext cx="6449593" cy="3224796"/>
            <a:chOff x="0" y="0"/>
            <a:chExt cx="812800" cy="4064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406400"/>
            </a:xfrm>
            <a:custGeom>
              <a:avLst/>
              <a:gdLst/>
              <a:ahLst/>
              <a:cxnLst/>
              <a:rect r="r" b="b" t="t" l="l"/>
              <a:pathLst>
                <a:path h="406400" w="812800">
                  <a:moveTo>
                    <a:pt x="0" y="0"/>
                  </a:moveTo>
                  <a:lnTo>
                    <a:pt x="609600" y="0"/>
                  </a:lnTo>
                  <a:lnTo>
                    <a:pt x="812800" y="203200"/>
                  </a:lnTo>
                  <a:lnTo>
                    <a:pt x="6096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DBF38"/>
            </a:solidFill>
            <a:ln cap="sq">
              <a:noFill/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177800" y="-47625"/>
              <a:ext cx="558800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551550" y="1791605"/>
            <a:ext cx="9065343" cy="5118142"/>
          </a:xfrm>
          <a:custGeom>
            <a:avLst/>
            <a:gdLst/>
            <a:ahLst/>
            <a:cxnLst/>
            <a:rect r="r" b="b" t="t" l="l"/>
            <a:pathLst>
              <a:path h="5118142" w="9065343">
                <a:moveTo>
                  <a:pt x="0" y="0"/>
                </a:moveTo>
                <a:lnTo>
                  <a:pt x="9065343" y="0"/>
                </a:lnTo>
                <a:lnTo>
                  <a:pt x="9065343" y="5118142"/>
                </a:lnTo>
                <a:lnTo>
                  <a:pt x="0" y="511814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9837032" y="1394616"/>
            <a:ext cx="7759421" cy="6938216"/>
          </a:xfrm>
          <a:custGeom>
            <a:avLst/>
            <a:gdLst/>
            <a:ahLst/>
            <a:cxnLst/>
            <a:rect r="r" b="b" t="t" l="l"/>
            <a:pathLst>
              <a:path h="6938216" w="7759421">
                <a:moveTo>
                  <a:pt x="0" y="0"/>
                </a:moveTo>
                <a:lnTo>
                  <a:pt x="7759421" y="0"/>
                </a:lnTo>
                <a:lnTo>
                  <a:pt x="7759421" y="6938216"/>
                </a:lnTo>
                <a:lnTo>
                  <a:pt x="0" y="693821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6702567" y="170151"/>
            <a:ext cx="6037756" cy="8404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00"/>
              </a:lnSpc>
              <a:spcBef>
                <a:spcPct val="0"/>
              </a:spcBef>
            </a:pPr>
            <a:r>
              <a:rPr lang="en-US" sz="4786">
                <a:solidFill>
                  <a:srgbClr val="80D12A"/>
                </a:solidFill>
                <a:latin typeface="Arimo Bold"/>
                <a:ea typeface="Arimo Bold"/>
                <a:cs typeface="Arimo Bold"/>
                <a:sym typeface="Arimo Bold"/>
              </a:rPr>
              <a:t>UI Snapshots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1605141" y="8757919"/>
            <a:ext cx="4223203" cy="5003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Wallet Full Page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3546728" y="7376059"/>
            <a:ext cx="3180397" cy="5003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Wallet Topup Page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DAGO2JjfUSw</dc:identifier>
  <dcterms:modified xsi:type="dcterms:W3CDTF">2011-08-01T06:04:30Z</dcterms:modified>
  <cp:revision>1</cp:revision>
  <dc:title>Blue and Green Modern Professional Company Profile Presentation</dc:title>
</cp:coreProperties>
</file>